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comments/modernComment_103_84A37C73.xml" ContentType="application/vnd.ms-powerpoint.comment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6"/>
  </p:notesMasterIdLst>
  <p:sldIdLst>
    <p:sldId id="256" r:id="rId5"/>
    <p:sldId id="287" r:id="rId6"/>
    <p:sldId id="272" r:id="rId7"/>
    <p:sldId id="279" r:id="rId8"/>
    <p:sldId id="257" r:id="rId9"/>
    <p:sldId id="291" r:id="rId10"/>
    <p:sldId id="280" r:id="rId11"/>
    <p:sldId id="258" r:id="rId12"/>
    <p:sldId id="284" r:id="rId13"/>
    <p:sldId id="260" r:id="rId14"/>
    <p:sldId id="281" r:id="rId15"/>
    <p:sldId id="268" r:id="rId16"/>
    <p:sldId id="289" r:id="rId17"/>
    <p:sldId id="262" r:id="rId18"/>
    <p:sldId id="290" r:id="rId19"/>
    <p:sldId id="288" r:id="rId20"/>
    <p:sldId id="259" r:id="rId21"/>
    <p:sldId id="286" r:id="rId22"/>
    <p:sldId id="269" r:id="rId23"/>
    <p:sldId id="267" r:id="rId24"/>
    <p:sldId id="270" r:id="rId25"/>
  </p:sldIdLst>
  <p:sldSz cx="18288000" cy="10287000"/>
  <p:notesSz cx="6858000" cy="9144000"/>
  <p:embeddedFontLst>
    <p:embeddedFont>
      <p:font typeface="等线" panose="020B0604020202020204" charset="-122"/>
      <p:regular r:id="rId27"/>
      <p:bold r:id="rId28"/>
    </p:embeddedFont>
    <p:embeddedFont>
      <p:font typeface="Cardo" panose="020B0604020202020204" charset="-79"/>
      <p:regular r:id="rId29"/>
    </p:embeddedFont>
    <p:embeddedFont>
      <p:font typeface="Cardo Bold" panose="020B0604020202020204" charset="-79"/>
      <p:regular r:id="rId30"/>
    </p:embeddedFont>
    <p:embeddedFont>
      <p:font typeface="Didact Gothic" panose="020B0604020202020204" charset="0"/>
      <p:regular r:id="rId31"/>
    </p:embeddedFont>
    <p:embeddedFont>
      <p:font typeface="宋体" panose="02010600030101010101" pitchFamily="2" charset="-122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C973775-D342-6CDF-99F7-8CA9C6E928A3}" name="LIU, YINGTONG (PGT)" initials="YL" userId="S::u5629627@live.warwick.ac.uk::6653c617-698f-4c96-8d60-b567d29b5efd" providerId="AD"/>
  <p188:author id="{1BFE42A6-2E45-C241-EFC9-C7CF6D8AA90D}" name="NAIR, AARJAV (PGT)" initials="AN" userId="S::u5662419@live.warwick.ac.uk::6d46a6d3-1f3b-41cf-8412-498db9891e1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3C78"/>
    <a:srgbClr val="954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1AD9C1-5502-4CCE-B2F5-225FFFD25CB7}" v="293" dt="2025-03-10T00:38:49.647"/>
  </p1510:revLst>
</p1510:revInfo>
</file>

<file path=ppt/tableStyles.xml><?xml version="1.0" encoding="utf-8"?>
<a:tblStyleLst xmlns:a="http://schemas.openxmlformats.org/drawingml/2006/main" def="{5C22544A-7EE6-4342-B048-85BDC9FD1C3A}"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中度样式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9" Type="http://schemas.microsoft.com/office/2018/10/relationships/authors" Target="authors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6.fntdata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, JIAYUN (PGT)" userId="071fb0b1-e30a-4a81-bbe9-cbf65e8a7618" providerId="ADAL" clId="{284D6938-95DA-4973-A334-229D816F67B0}"/>
    <pc:docChg chg="modSld sldOrd">
      <pc:chgData name="HE, JIAYUN (PGT)" userId="071fb0b1-e30a-4a81-bbe9-cbf65e8a7618" providerId="ADAL" clId="{284D6938-95DA-4973-A334-229D816F67B0}" dt="2025-03-08T22:45:10.605" v="56" actId="20577"/>
      <pc:docMkLst>
        <pc:docMk/>
      </pc:docMkLst>
      <pc:sldChg chg="modSp mod">
        <pc:chgData name="HE, JIAYUN (PGT)" userId="071fb0b1-e30a-4a81-bbe9-cbf65e8a7618" providerId="ADAL" clId="{284D6938-95DA-4973-A334-229D816F67B0}" dt="2025-03-08T22:45:10.605" v="56" actId="20577"/>
        <pc:sldMkLst>
          <pc:docMk/>
          <pc:sldMk cId="2225306739" sldId="259"/>
        </pc:sldMkLst>
        <pc:spChg chg="mod">
          <ac:chgData name="HE, JIAYUN (PGT)" userId="071fb0b1-e30a-4a81-bbe9-cbf65e8a7618" providerId="ADAL" clId="{284D6938-95DA-4973-A334-229D816F67B0}" dt="2025-03-08T22:45:10.605" v="56" actId="20577"/>
          <ac:spMkLst>
            <pc:docMk/>
            <pc:sldMk cId="2225306739" sldId="259"/>
            <ac:spMk id="4" creationId="{2993FCFE-DB46-768C-1A9B-6CA61E005B68}"/>
          </ac:spMkLst>
        </pc:spChg>
      </pc:sldChg>
      <pc:sldChg chg="modSp mod">
        <pc:chgData name="HE, JIAYUN (PGT)" userId="071fb0b1-e30a-4a81-bbe9-cbf65e8a7618" providerId="ADAL" clId="{284D6938-95DA-4973-A334-229D816F67B0}" dt="2025-03-08T22:45:05.006" v="53" actId="20577"/>
        <pc:sldMkLst>
          <pc:docMk/>
          <pc:sldMk cId="620005317" sldId="269"/>
        </pc:sldMkLst>
        <pc:spChg chg="mod">
          <ac:chgData name="HE, JIAYUN (PGT)" userId="071fb0b1-e30a-4a81-bbe9-cbf65e8a7618" providerId="ADAL" clId="{284D6938-95DA-4973-A334-229D816F67B0}" dt="2025-03-08T22:45:05.006" v="53" actId="20577"/>
          <ac:spMkLst>
            <pc:docMk/>
            <pc:sldMk cId="620005317" sldId="269"/>
            <ac:spMk id="6" creationId="{9B4102E5-CF2F-8A36-1C02-4B5282EAD155}"/>
          </ac:spMkLst>
        </pc:spChg>
      </pc:sldChg>
      <pc:sldChg chg="addSp modSp mod">
        <pc:chgData name="HE, JIAYUN (PGT)" userId="071fb0b1-e30a-4a81-bbe9-cbf65e8a7618" providerId="ADAL" clId="{284D6938-95DA-4973-A334-229D816F67B0}" dt="2025-03-08T22:42:52.980" v="10" actId="20577"/>
        <pc:sldMkLst>
          <pc:docMk/>
          <pc:sldMk cId="4200628345" sldId="272"/>
        </pc:sldMkLst>
        <pc:spChg chg="add mod">
          <ac:chgData name="HE, JIAYUN (PGT)" userId="071fb0b1-e30a-4a81-bbe9-cbf65e8a7618" providerId="ADAL" clId="{284D6938-95DA-4973-A334-229D816F67B0}" dt="2025-03-08T22:42:49.048" v="7" actId="1076"/>
          <ac:spMkLst>
            <pc:docMk/>
            <pc:sldMk cId="4200628345" sldId="272"/>
            <ac:spMk id="4" creationId="{5E0B2DE1-B241-5CEC-6369-29186C02159D}"/>
          </ac:spMkLst>
        </pc:spChg>
        <pc:spChg chg="mod">
          <ac:chgData name="HE, JIAYUN (PGT)" userId="071fb0b1-e30a-4a81-bbe9-cbf65e8a7618" providerId="ADAL" clId="{284D6938-95DA-4973-A334-229D816F67B0}" dt="2025-03-08T22:42:52.980" v="10" actId="20577"/>
          <ac:spMkLst>
            <pc:docMk/>
            <pc:sldMk cId="4200628345" sldId="272"/>
            <ac:spMk id="16" creationId="{00C93EC6-4927-87B1-A27F-6FC43AAF78CE}"/>
          </ac:spMkLst>
        </pc:spChg>
      </pc:sldChg>
      <pc:sldChg chg="addSp modSp mod">
        <pc:chgData name="HE, JIAYUN (PGT)" userId="071fb0b1-e30a-4a81-bbe9-cbf65e8a7618" providerId="ADAL" clId="{284D6938-95DA-4973-A334-229D816F67B0}" dt="2025-03-08T22:43:23.220" v="17" actId="20577"/>
        <pc:sldMkLst>
          <pc:docMk/>
          <pc:sldMk cId="282100470" sldId="279"/>
        </pc:sldMkLst>
        <pc:spChg chg="add mod">
          <ac:chgData name="HE, JIAYUN (PGT)" userId="071fb0b1-e30a-4a81-bbe9-cbf65e8a7618" providerId="ADAL" clId="{284D6938-95DA-4973-A334-229D816F67B0}" dt="2025-03-08T22:43:20.793" v="15" actId="207"/>
          <ac:spMkLst>
            <pc:docMk/>
            <pc:sldMk cId="282100470" sldId="279"/>
            <ac:spMk id="4" creationId="{F77C480B-50CE-B836-848E-CBDB13B86D77}"/>
          </ac:spMkLst>
        </pc:spChg>
        <pc:spChg chg="mod">
          <ac:chgData name="HE, JIAYUN (PGT)" userId="071fb0b1-e30a-4a81-bbe9-cbf65e8a7618" providerId="ADAL" clId="{284D6938-95DA-4973-A334-229D816F67B0}" dt="2025-03-08T22:43:23.220" v="17" actId="20577"/>
          <ac:spMkLst>
            <pc:docMk/>
            <pc:sldMk cId="282100470" sldId="279"/>
            <ac:spMk id="16" creationId="{05295D88-0F1F-1A26-A93C-BD02EA2AAA60}"/>
          </ac:spMkLst>
        </pc:spChg>
      </pc:sldChg>
      <pc:sldChg chg="addSp modSp mod">
        <pc:chgData name="HE, JIAYUN (PGT)" userId="071fb0b1-e30a-4a81-bbe9-cbf65e8a7618" providerId="ADAL" clId="{284D6938-95DA-4973-A334-229D816F67B0}" dt="2025-03-08T22:43:45.732" v="25" actId="20577"/>
        <pc:sldMkLst>
          <pc:docMk/>
          <pc:sldMk cId="2535065159" sldId="280"/>
        </pc:sldMkLst>
        <pc:spChg chg="add mod">
          <ac:chgData name="HE, JIAYUN (PGT)" userId="071fb0b1-e30a-4a81-bbe9-cbf65e8a7618" providerId="ADAL" clId="{284D6938-95DA-4973-A334-229D816F67B0}" dt="2025-03-08T22:43:40.782" v="22" actId="1076"/>
          <ac:spMkLst>
            <pc:docMk/>
            <pc:sldMk cId="2535065159" sldId="280"/>
            <ac:spMk id="4" creationId="{E4400A90-BD99-EF70-D76A-D533221D3EA2}"/>
          </ac:spMkLst>
        </pc:spChg>
        <pc:spChg chg="mod">
          <ac:chgData name="HE, JIAYUN (PGT)" userId="071fb0b1-e30a-4a81-bbe9-cbf65e8a7618" providerId="ADAL" clId="{284D6938-95DA-4973-A334-229D816F67B0}" dt="2025-03-08T22:43:45.732" v="25" actId="20577"/>
          <ac:spMkLst>
            <pc:docMk/>
            <pc:sldMk cId="2535065159" sldId="280"/>
            <ac:spMk id="16" creationId="{D7586F42-78A6-18A1-4250-0936FBA01370}"/>
          </ac:spMkLst>
        </pc:spChg>
      </pc:sldChg>
      <pc:sldChg chg="addSp modSp mod">
        <pc:chgData name="HE, JIAYUN (PGT)" userId="071fb0b1-e30a-4a81-bbe9-cbf65e8a7618" providerId="ADAL" clId="{284D6938-95DA-4973-A334-229D816F67B0}" dt="2025-03-08T22:44:22.844" v="36" actId="20577"/>
        <pc:sldMkLst>
          <pc:docMk/>
          <pc:sldMk cId="1515843920" sldId="281"/>
        </pc:sldMkLst>
        <pc:spChg chg="add mod">
          <ac:chgData name="HE, JIAYUN (PGT)" userId="071fb0b1-e30a-4a81-bbe9-cbf65e8a7618" providerId="ADAL" clId="{284D6938-95DA-4973-A334-229D816F67B0}" dt="2025-03-08T22:44:17.489" v="33"/>
          <ac:spMkLst>
            <pc:docMk/>
            <pc:sldMk cId="1515843920" sldId="281"/>
            <ac:spMk id="4" creationId="{906E96AD-6860-3D8B-F58F-DA2426F92802}"/>
          </ac:spMkLst>
        </pc:spChg>
        <pc:spChg chg="mod">
          <ac:chgData name="HE, JIAYUN (PGT)" userId="071fb0b1-e30a-4a81-bbe9-cbf65e8a7618" providerId="ADAL" clId="{284D6938-95DA-4973-A334-229D816F67B0}" dt="2025-03-08T22:44:22.844" v="36" actId="20577"/>
          <ac:spMkLst>
            <pc:docMk/>
            <pc:sldMk cId="1515843920" sldId="281"/>
            <ac:spMk id="16" creationId="{6D934458-DD02-CB4C-BB8F-67CE49D4E47D}"/>
          </ac:spMkLst>
        </pc:spChg>
      </pc:sldChg>
      <pc:sldChg chg="addSp modSp mod ord">
        <pc:chgData name="HE, JIAYUN (PGT)" userId="071fb0b1-e30a-4a81-bbe9-cbf65e8a7618" providerId="ADAL" clId="{284D6938-95DA-4973-A334-229D816F67B0}" dt="2025-03-08T22:44:02.034" v="31" actId="20577"/>
        <pc:sldMkLst>
          <pc:docMk/>
          <pc:sldMk cId="609586162" sldId="284"/>
        </pc:sldMkLst>
        <pc:spChg chg="add mod">
          <ac:chgData name="HE, JIAYUN (PGT)" userId="071fb0b1-e30a-4a81-bbe9-cbf65e8a7618" providerId="ADAL" clId="{284D6938-95DA-4973-A334-229D816F67B0}" dt="2025-03-08T22:43:56.728" v="28" actId="1076"/>
          <ac:spMkLst>
            <pc:docMk/>
            <pc:sldMk cId="609586162" sldId="284"/>
            <ac:spMk id="4" creationId="{64E3509E-E71D-AD49-AFF2-10C1EDC1B980}"/>
          </ac:spMkLst>
        </pc:spChg>
        <pc:spChg chg="mod">
          <ac:chgData name="HE, JIAYUN (PGT)" userId="071fb0b1-e30a-4a81-bbe9-cbf65e8a7618" providerId="ADAL" clId="{284D6938-95DA-4973-A334-229D816F67B0}" dt="2025-03-08T22:44:02.034" v="31" actId="20577"/>
          <ac:spMkLst>
            <pc:docMk/>
            <pc:sldMk cId="609586162" sldId="284"/>
            <ac:spMk id="16" creationId="{59B918D9-00BD-E441-D9A5-E11DD04455C8}"/>
          </ac:spMkLst>
        </pc:spChg>
      </pc:sldChg>
      <pc:sldChg chg="addSp modSp mod">
        <pc:chgData name="HE, JIAYUN (PGT)" userId="071fb0b1-e30a-4a81-bbe9-cbf65e8a7618" providerId="ADAL" clId="{284D6938-95DA-4973-A334-229D816F67B0}" dt="2025-03-08T22:44:35.306" v="43" actId="20577"/>
        <pc:sldMkLst>
          <pc:docMk/>
          <pc:sldMk cId="2306382152" sldId="285"/>
        </pc:sldMkLst>
        <pc:spChg chg="add mod">
          <ac:chgData name="HE, JIAYUN (PGT)" userId="071fb0b1-e30a-4a81-bbe9-cbf65e8a7618" providerId="ADAL" clId="{284D6938-95DA-4973-A334-229D816F67B0}" dt="2025-03-08T22:44:32.468" v="40" actId="1076"/>
          <ac:spMkLst>
            <pc:docMk/>
            <pc:sldMk cId="2306382152" sldId="285"/>
            <ac:spMk id="4" creationId="{6429FFCC-19C4-E4E3-CC2B-68004D516591}"/>
          </ac:spMkLst>
        </pc:spChg>
        <pc:spChg chg="mod">
          <ac:chgData name="HE, JIAYUN (PGT)" userId="071fb0b1-e30a-4a81-bbe9-cbf65e8a7618" providerId="ADAL" clId="{284D6938-95DA-4973-A334-229D816F67B0}" dt="2025-03-08T22:41:12.476" v="3"/>
          <ac:spMkLst>
            <pc:docMk/>
            <pc:sldMk cId="2306382152" sldId="285"/>
            <ac:spMk id="13" creationId="{4CA08211-D332-E805-9E4D-6E5A272B96FD}"/>
          </ac:spMkLst>
        </pc:spChg>
        <pc:spChg chg="mod">
          <ac:chgData name="HE, JIAYUN (PGT)" userId="071fb0b1-e30a-4a81-bbe9-cbf65e8a7618" providerId="ADAL" clId="{284D6938-95DA-4973-A334-229D816F67B0}" dt="2025-03-08T22:44:35.306" v="43" actId="20577"/>
          <ac:spMkLst>
            <pc:docMk/>
            <pc:sldMk cId="2306382152" sldId="285"/>
            <ac:spMk id="16" creationId="{02870EC0-0EA1-57A9-18E6-F0C759EB1716}"/>
          </ac:spMkLst>
        </pc:spChg>
      </pc:sldChg>
      <pc:sldChg chg="addSp modSp mod">
        <pc:chgData name="HE, JIAYUN (PGT)" userId="071fb0b1-e30a-4a81-bbe9-cbf65e8a7618" providerId="ADAL" clId="{284D6938-95DA-4973-A334-229D816F67B0}" dt="2025-03-08T22:44:56.213" v="51" actId="20577"/>
        <pc:sldMkLst>
          <pc:docMk/>
          <pc:sldMk cId="3511883813" sldId="286"/>
        </pc:sldMkLst>
        <pc:spChg chg="add mod">
          <ac:chgData name="HE, JIAYUN (PGT)" userId="071fb0b1-e30a-4a81-bbe9-cbf65e8a7618" providerId="ADAL" clId="{284D6938-95DA-4973-A334-229D816F67B0}" dt="2025-03-08T22:44:46.919" v="44"/>
          <ac:spMkLst>
            <pc:docMk/>
            <pc:sldMk cId="3511883813" sldId="286"/>
            <ac:spMk id="4" creationId="{4C08CE26-614B-FF38-8F4E-EFF34470DABC}"/>
          </ac:spMkLst>
        </pc:spChg>
        <pc:spChg chg="mod">
          <ac:chgData name="HE, JIAYUN (PGT)" userId="071fb0b1-e30a-4a81-bbe9-cbf65e8a7618" providerId="ADAL" clId="{284D6938-95DA-4973-A334-229D816F67B0}" dt="2025-03-08T22:44:56.213" v="51" actId="20577"/>
          <ac:spMkLst>
            <pc:docMk/>
            <pc:sldMk cId="3511883813" sldId="286"/>
            <ac:spMk id="16" creationId="{40D8E8E9-F50E-55C7-DC33-580A77D4500C}"/>
          </ac:spMkLst>
        </pc:spChg>
      </pc:sldChg>
      <pc:sldChg chg="modSp mod">
        <pc:chgData name="HE, JIAYUN (PGT)" userId="071fb0b1-e30a-4a81-bbe9-cbf65e8a7618" providerId="ADAL" clId="{284D6938-95DA-4973-A334-229D816F67B0}" dt="2025-03-08T22:35:45.773" v="2" actId="1076"/>
        <pc:sldMkLst>
          <pc:docMk/>
          <pc:sldMk cId="0" sldId="287"/>
        </pc:sldMkLst>
        <pc:spChg chg="mod">
          <ac:chgData name="HE, JIAYUN (PGT)" userId="071fb0b1-e30a-4a81-bbe9-cbf65e8a7618" providerId="ADAL" clId="{284D6938-95DA-4973-A334-229D816F67B0}" dt="2025-03-08T22:35:45.773" v="2" actId="1076"/>
          <ac:spMkLst>
            <pc:docMk/>
            <pc:sldMk cId="0" sldId="287"/>
            <ac:spMk id="5" creationId="{00000000-0000-0000-0000-000000000000}"/>
          </ac:spMkLst>
        </pc:spChg>
      </pc:sldChg>
    </pc:docChg>
  </pc:docChgLst>
  <pc:docChgLst>
    <pc:chgData name="HE, JIAYUN (PGT)" userId="S::u5610219@live.warwick.ac.uk::071fb0b1-e30a-4a81-bbe9-cbf65e8a7618" providerId="AD" clId="Web-{812A56F8-5B9B-9202-FB0B-F06EFD6F44F7}"/>
    <pc:docChg chg="modSld">
      <pc:chgData name="HE, JIAYUN (PGT)" userId="S::u5610219@live.warwick.ac.uk::071fb0b1-e30a-4a81-bbe9-cbf65e8a7618" providerId="AD" clId="Web-{812A56F8-5B9B-9202-FB0B-F06EFD6F44F7}" dt="2025-03-08T22:16:24.938" v="5" actId="20577"/>
      <pc:docMkLst>
        <pc:docMk/>
      </pc:docMkLst>
      <pc:sldChg chg="modSp">
        <pc:chgData name="HE, JIAYUN (PGT)" userId="S::u5610219@live.warwick.ac.uk::071fb0b1-e30a-4a81-bbe9-cbf65e8a7618" providerId="AD" clId="Web-{812A56F8-5B9B-9202-FB0B-F06EFD6F44F7}" dt="2025-03-08T22:16:24.938" v="5" actId="20577"/>
        <pc:sldMkLst>
          <pc:docMk/>
          <pc:sldMk cId="0" sldId="258"/>
        </pc:sldMkLst>
        <pc:spChg chg="mod">
          <ac:chgData name="HE, JIAYUN (PGT)" userId="S::u5610219@live.warwick.ac.uk::071fb0b1-e30a-4a81-bbe9-cbf65e8a7618" providerId="AD" clId="Web-{812A56F8-5B9B-9202-FB0B-F06EFD6F44F7}" dt="2025-03-08T22:16:24.938" v="5" actId="20577"/>
          <ac:spMkLst>
            <pc:docMk/>
            <pc:sldMk cId="0" sldId="258"/>
            <ac:spMk id="12" creationId="{00000000-0000-0000-0000-000000000000}"/>
          </ac:spMkLst>
        </pc:spChg>
        <pc:picChg chg="mod modCrop">
          <ac:chgData name="HE, JIAYUN (PGT)" userId="S::u5610219@live.warwick.ac.uk::071fb0b1-e30a-4a81-bbe9-cbf65e8a7618" providerId="AD" clId="Web-{812A56F8-5B9B-9202-FB0B-F06EFD6F44F7}" dt="2025-03-08T22:16:16.313" v="2"/>
          <ac:picMkLst>
            <pc:docMk/>
            <pc:sldMk cId="0" sldId="258"/>
            <ac:picMk id="10" creationId="{5D76CA17-FDED-0656-B76D-7BCD3A868D6F}"/>
          </ac:picMkLst>
        </pc:picChg>
      </pc:sldChg>
    </pc:docChg>
  </pc:docChgLst>
  <pc:docChgLst>
    <pc:chgData name="LIU, YINGTONG (PGT)" userId="S::u5629627@live.warwick.ac.uk::6653c617-698f-4c96-8d60-b567d29b5efd" providerId="AD" clId="Web-{A086DBF0-6D7F-AB86-9CB1-D8F1AC56806A}"/>
    <pc:docChg chg="modSld">
      <pc:chgData name="LIU, YINGTONG (PGT)" userId="S::u5629627@live.warwick.ac.uk::6653c617-698f-4c96-8d60-b567d29b5efd" providerId="AD" clId="Web-{A086DBF0-6D7F-AB86-9CB1-D8F1AC56806A}" dt="2025-03-08T23:01:56.254" v="32" actId="1076"/>
      <pc:docMkLst>
        <pc:docMk/>
      </pc:docMkLst>
      <pc:sldChg chg="addSp delSp modSp">
        <pc:chgData name="LIU, YINGTONG (PGT)" userId="S::u5629627@live.warwick.ac.uk::6653c617-698f-4c96-8d60-b567d29b5efd" providerId="AD" clId="Web-{A086DBF0-6D7F-AB86-9CB1-D8F1AC56806A}" dt="2025-03-08T23:01:56.254" v="32" actId="1076"/>
        <pc:sldMkLst>
          <pc:docMk/>
          <pc:sldMk cId="2121667387" sldId="262"/>
        </pc:sldMkLst>
        <pc:spChg chg="mod">
          <ac:chgData name="LIU, YINGTONG (PGT)" userId="S::u5629627@live.warwick.ac.uk::6653c617-698f-4c96-8d60-b567d29b5efd" providerId="AD" clId="Web-{A086DBF0-6D7F-AB86-9CB1-D8F1AC56806A}" dt="2025-03-08T23:01:56.254" v="32" actId="1076"/>
          <ac:spMkLst>
            <pc:docMk/>
            <pc:sldMk cId="2121667387" sldId="262"/>
            <ac:spMk id="2" creationId="{ECF36AF2-ABD3-29D6-3BC6-CF5D9110122E}"/>
          </ac:spMkLst>
        </pc:spChg>
        <pc:spChg chg="add del">
          <ac:chgData name="LIU, YINGTONG (PGT)" userId="S::u5629627@live.warwick.ac.uk::6653c617-698f-4c96-8d60-b567d29b5efd" providerId="AD" clId="Web-{A086DBF0-6D7F-AB86-9CB1-D8F1AC56806A}" dt="2025-03-08T22:53:08.568" v="1"/>
          <ac:spMkLst>
            <pc:docMk/>
            <pc:sldMk cId="2121667387" sldId="262"/>
            <ac:spMk id="8" creationId="{ECF36AF2-ABD3-29D6-3BC6-CF5D9110122E}"/>
          </ac:spMkLst>
        </pc:spChg>
        <pc:spChg chg="add del">
          <ac:chgData name="LIU, YINGTONG (PGT)" userId="S::u5629627@live.warwick.ac.uk::6653c617-698f-4c96-8d60-b567d29b5efd" providerId="AD" clId="Web-{A086DBF0-6D7F-AB86-9CB1-D8F1AC56806A}" dt="2025-03-08T22:53:08.568" v="1"/>
          <ac:spMkLst>
            <pc:docMk/>
            <pc:sldMk cId="2121667387" sldId="262"/>
            <ac:spMk id="10" creationId="{341833D9-B19A-1DB5-C805-A3BA090D5C53}"/>
          </ac:spMkLst>
        </pc:spChg>
        <pc:spChg chg="add del">
          <ac:chgData name="LIU, YINGTONG (PGT)" userId="S::u5629627@live.warwick.ac.uk::6653c617-698f-4c96-8d60-b567d29b5efd" providerId="AD" clId="Web-{A086DBF0-6D7F-AB86-9CB1-D8F1AC56806A}" dt="2025-03-08T22:53:08.568" v="1"/>
          <ac:spMkLst>
            <pc:docMk/>
            <pc:sldMk cId="2121667387" sldId="262"/>
            <ac:spMk id="12" creationId="{5681D2F7-F44C-6007-09F1-BC31DFEF0484}"/>
          </ac:spMkLst>
        </pc:spChg>
        <pc:spChg chg="add del">
          <ac:chgData name="LIU, YINGTONG (PGT)" userId="S::u5629627@live.warwick.ac.uk::6653c617-698f-4c96-8d60-b567d29b5efd" providerId="AD" clId="Web-{A086DBF0-6D7F-AB86-9CB1-D8F1AC56806A}" dt="2025-03-08T22:53:08.568" v="1"/>
          <ac:spMkLst>
            <pc:docMk/>
            <pc:sldMk cId="2121667387" sldId="262"/>
            <ac:spMk id="13" creationId="{0200E7B7-7349-EAF7-EB0D-CDBDB3926A73}"/>
          </ac:spMkLst>
        </pc:spChg>
        <pc:spChg chg="add del">
          <ac:chgData name="LIU, YINGTONG (PGT)" userId="S::u5629627@live.warwick.ac.uk::6653c617-698f-4c96-8d60-b567d29b5efd" providerId="AD" clId="Web-{A086DBF0-6D7F-AB86-9CB1-D8F1AC56806A}" dt="2025-03-08T22:53:08.568" v="1"/>
          <ac:spMkLst>
            <pc:docMk/>
            <pc:sldMk cId="2121667387" sldId="262"/>
            <ac:spMk id="20" creationId="{B778C36A-DA6F-E86D-EA94-29F9DF8EB36A}"/>
          </ac:spMkLst>
        </pc:spChg>
        <pc:spChg chg="add">
          <ac:chgData name="LIU, YINGTONG (PGT)" userId="S::u5629627@live.warwick.ac.uk::6653c617-698f-4c96-8d60-b567d29b5efd" providerId="AD" clId="Web-{A086DBF0-6D7F-AB86-9CB1-D8F1AC56806A}" dt="2025-03-08T22:53:19.256" v="3"/>
          <ac:spMkLst>
            <pc:docMk/>
            <pc:sldMk cId="2121667387" sldId="262"/>
            <ac:spMk id="21" creationId="{341833D9-B19A-1DB5-C805-A3BA090D5C53}"/>
          </ac:spMkLst>
        </pc:spChg>
        <pc:spChg chg="add mod">
          <ac:chgData name="LIU, YINGTONG (PGT)" userId="S::u5629627@live.warwick.ac.uk::6653c617-698f-4c96-8d60-b567d29b5efd" providerId="AD" clId="Web-{A086DBF0-6D7F-AB86-9CB1-D8F1AC56806A}" dt="2025-03-08T23:01:52.472" v="28" actId="1076"/>
          <ac:spMkLst>
            <pc:docMk/>
            <pc:sldMk cId="2121667387" sldId="262"/>
            <ac:spMk id="22" creationId="{5681D2F7-F44C-6007-09F1-BC31DFEF0484}"/>
          </ac:spMkLst>
        </pc:spChg>
        <pc:spChg chg="add mod">
          <ac:chgData name="LIU, YINGTONG (PGT)" userId="S::u5629627@live.warwick.ac.uk::6653c617-698f-4c96-8d60-b567d29b5efd" providerId="AD" clId="Web-{A086DBF0-6D7F-AB86-9CB1-D8F1AC56806A}" dt="2025-03-08T23:01:52.519" v="29" actId="1076"/>
          <ac:spMkLst>
            <pc:docMk/>
            <pc:sldMk cId="2121667387" sldId="262"/>
            <ac:spMk id="23" creationId="{0200E7B7-7349-EAF7-EB0D-CDBDB3926A73}"/>
          </ac:spMkLst>
        </pc:spChg>
        <pc:spChg chg="add mod">
          <ac:chgData name="LIU, YINGTONG (PGT)" userId="S::u5629627@live.warwick.ac.uk::6653c617-698f-4c96-8d60-b567d29b5efd" providerId="AD" clId="Web-{A086DBF0-6D7F-AB86-9CB1-D8F1AC56806A}" dt="2025-03-08T23:01:52.566" v="30" actId="1076"/>
          <ac:spMkLst>
            <pc:docMk/>
            <pc:sldMk cId="2121667387" sldId="262"/>
            <ac:spMk id="24" creationId="{B778C36A-DA6F-E86D-EA94-29F9DF8EB36A}"/>
          </ac:spMkLst>
        </pc:spChg>
        <pc:spChg chg="add mod">
          <ac:chgData name="LIU, YINGTONG (PGT)" userId="S::u5629627@live.warwick.ac.uk::6653c617-698f-4c96-8d60-b567d29b5efd" providerId="AD" clId="Web-{A086DBF0-6D7F-AB86-9CB1-D8F1AC56806A}" dt="2025-03-08T23:01:20.737" v="14" actId="1076"/>
          <ac:spMkLst>
            <pc:docMk/>
            <pc:sldMk cId="2121667387" sldId="262"/>
            <ac:spMk id="30" creationId="{0E3FD8F1-FDCC-ABFC-2736-C887281CBAF1}"/>
          </ac:spMkLst>
        </pc:spChg>
        <pc:graphicFrameChg chg="mod">
          <ac:chgData name="LIU, YINGTONG (PGT)" userId="S::u5629627@live.warwick.ac.uk::6653c617-698f-4c96-8d60-b567d29b5efd" providerId="AD" clId="Web-{A086DBF0-6D7F-AB86-9CB1-D8F1AC56806A}" dt="2025-03-08T23:01:24.987" v="16" actId="1076"/>
          <ac:graphicFrameMkLst>
            <pc:docMk/>
            <pc:sldMk cId="2121667387" sldId="262"/>
            <ac:graphicFrameMk id="3" creationId="{D9BAE03F-89EA-C2ED-5232-CC601060059E}"/>
          </ac:graphicFrameMkLst>
        </pc:graphicFrameChg>
        <pc:graphicFrameChg chg="del">
          <ac:chgData name="LIU, YINGTONG (PGT)" userId="S::u5629627@live.warwick.ac.uk::6653c617-698f-4c96-8d60-b567d29b5efd" providerId="AD" clId="Web-{A086DBF0-6D7F-AB86-9CB1-D8F1AC56806A}" dt="2025-03-08T22:53:12.708" v="2"/>
          <ac:graphicFrameMkLst>
            <pc:docMk/>
            <pc:sldMk cId="2121667387" sldId="262"/>
            <ac:graphicFrameMk id="5" creationId="{EB1EB919-77AD-F551-A3D2-3A48DF7AA3D2}"/>
          </ac:graphicFrameMkLst>
        </pc:graphicFrameChg>
        <pc:graphicFrameChg chg="add mod">
          <ac:chgData name="LIU, YINGTONG (PGT)" userId="S::u5629627@live.warwick.ac.uk::6653c617-698f-4c96-8d60-b567d29b5efd" providerId="AD" clId="Web-{A086DBF0-6D7F-AB86-9CB1-D8F1AC56806A}" dt="2025-03-08T23:00:55.799" v="6" actId="1076"/>
          <ac:graphicFrameMkLst>
            <pc:docMk/>
            <pc:sldMk cId="2121667387" sldId="262"/>
            <ac:graphicFrameMk id="29" creationId="{002D5C13-9E6B-753F-861F-72A5E0D1F553}"/>
          </ac:graphicFrameMkLst>
        </pc:graphicFrameChg>
      </pc:sldChg>
    </pc:docChg>
  </pc:docChgLst>
  <pc:docChgLst>
    <pc:chgData name="NAIR, AARJAV (PGT)" userId="6d46a6d3-1f3b-41cf-8412-498db9891e18" providerId="ADAL" clId="{F11AD9C1-5502-4CCE-B2F5-225FFFD25CB7}"/>
    <pc:docChg chg="undo custSel addSld delSld modSld sldOrd">
      <pc:chgData name="NAIR, AARJAV (PGT)" userId="6d46a6d3-1f3b-41cf-8412-498db9891e18" providerId="ADAL" clId="{F11AD9C1-5502-4CCE-B2F5-225FFFD25CB7}" dt="2025-03-10T00:38:49.647" v="338" actId="20577"/>
      <pc:docMkLst>
        <pc:docMk/>
      </pc:docMkLst>
      <pc:sldChg chg="modSp mod">
        <pc:chgData name="NAIR, AARJAV (PGT)" userId="6d46a6d3-1f3b-41cf-8412-498db9891e18" providerId="ADAL" clId="{F11AD9C1-5502-4CCE-B2F5-225FFFD25CB7}" dt="2025-03-10T00:28:45.324" v="263" actId="20577"/>
        <pc:sldMkLst>
          <pc:docMk/>
          <pc:sldMk cId="0" sldId="256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6"/>
            <ac:spMk id="2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10T00:28:45.324" v="263" actId="20577"/>
          <ac:spMkLst>
            <pc:docMk/>
            <pc:sldMk cId="0" sldId="256"/>
            <ac:spMk id="3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6"/>
            <ac:spMk id="4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6"/>
            <ac:spMk id="5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6"/>
            <ac:spMk id="6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6"/>
            <ac:spMk id="7" creationId="{0C127B0D-5C60-A4D7-D485-50C30967502E}"/>
          </ac:spMkLst>
        </pc:spChg>
      </pc:sldChg>
      <pc:sldChg chg="modSp mod">
        <pc:chgData name="NAIR, AARJAV (PGT)" userId="6d46a6d3-1f3b-41cf-8412-498db9891e18" providerId="ADAL" clId="{F11AD9C1-5502-4CCE-B2F5-225FFFD25CB7}" dt="2025-03-10T00:30:16.879" v="287" actId="20577"/>
        <pc:sldMkLst>
          <pc:docMk/>
          <pc:sldMk cId="0" sldId="257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7"/>
            <ac:spMk id="2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10T00:30:16.879" v="287" actId="20577"/>
          <ac:spMkLst>
            <pc:docMk/>
            <pc:sldMk cId="0" sldId="257"/>
            <ac:spMk id="3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7"/>
            <ac:spMk id="4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7"/>
            <ac:spMk id="5" creationId="{00000000-0000-0000-0000-000000000000}"/>
          </ac:spMkLst>
        </pc:spChg>
      </pc:sldChg>
      <pc:sldChg chg="modSp mod">
        <pc:chgData name="NAIR, AARJAV (PGT)" userId="6d46a6d3-1f3b-41cf-8412-498db9891e18" providerId="ADAL" clId="{F11AD9C1-5502-4CCE-B2F5-225FFFD25CB7}" dt="2025-03-10T00:31:35.181" v="290" actId="20577"/>
        <pc:sldMkLst>
          <pc:docMk/>
          <pc:sldMk cId="0" sldId="258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8"/>
            <ac:spMk id="2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8"/>
            <ac:spMk id="4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8"/>
            <ac:spMk id="6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8"/>
            <ac:spMk id="7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8"/>
            <ac:spMk id="8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8"/>
            <ac:spMk id="9" creationId="{00000000-0000-0000-0000-000000000000}"/>
          </ac:spMkLst>
        </pc:spChg>
        <pc:spChg chg="mod or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8"/>
            <ac:spMk id="12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10T00:31:35.181" v="290" actId="20577"/>
          <ac:spMkLst>
            <pc:docMk/>
            <pc:sldMk cId="0" sldId="258"/>
            <ac:spMk id="13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8"/>
            <ac:spMk id="16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58"/>
            <ac:spMk id="17" creationId="{00000000-0000-0000-0000-000000000000}"/>
          </ac:spMkLst>
        </pc:spChg>
        <pc:grpChg chg="mod ord">
          <ac:chgData name="NAIR, AARJAV (PGT)" userId="6d46a6d3-1f3b-41cf-8412-498db9891e18" providerId="ADAL" clId="{F11AD9C1-5502-4CCE-B2F5-225FFFD25CB7}" dt="2025-03-08T22:16:02.604" v="22" actId="170"/>
          <ac:grpSpMkLst>
            <pc:docMk/>
            <pc:sldMk cId="0" sldId="258"/>
            <ac:grpSpMk id="23" creationId="{4581DDCF-BCE7-A05B-C41D-A805AEB923D8}"/>
          </ac:grpSpMkLst>
        </pc:grpChg>
        <pc:picChg chg="ord">
          <ac:chgData name="NAIR, AARJAV (PGT)" userId="6d46a6d3-1f3b-41cf-8412-498db9891e18" providerId="ADAL" clId="{F11AD9C1-5502-4CCE-B2F5-225FFFD25CB7}" dt="2025-03-08T22:15:55.087" v="21" actId="166"/>
          <ac:picMkLst>
            <pc:docMk/>
            <pc:sldMk cId="0" sldId="258"/>
            <ac:picMk id="10" creationId="{5D76CA17-FDED-0656-B76D-7BCD3A868D6F}"/>
          </ac:picMkLst>
        </pc:picChg>
      </pc:sldChg>
      <pc:sldChg chg="modSp mod">
        <pc:chgData name="NAIR, AARJAV (PGT)" userId="6d46a6d3-1f3b-41cf-8412-498db9891e18" providerId="ADAL" clId="{F11AD9C1-5502-4CCE-B2F5-225FFFD25CB7}" dt="2025-03-10T00:35:58.875" v="306" actId="20577"/>
        <pc:sldMkLst>
          <pc:docMk/>
          <pc:sldMk cId="2225306739" sldId="259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225306739" sldId="259"/>
            <ac:spMk id="3" creationId="{264518F6-411C-C4FC-1CC4-913F01507E08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225306739" sldId="259"/>
            <ac:spMk id="4" creationId="{2993FCFE-DB46-768C-1A9B-6CA61E005B68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225306739" sldId="259"/>
            <ac:spMk id="5" creationId="{9D4DB2B9-E313-8C5D-671B-58773C8D2B5E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225306739" sldId="259"/>
            <ac:spMk id="21" creationId="{2BFDF3FC-3D31-C280-6EAC-86527EC12B6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225306739" sldId="259"/>
            <ac:spMk id="22" creationId="{138E6394-6EA9-8777-06DE-44B1FCD9E985}"/>
          </ac:spMkLst>
        </pc:spChg>
        <pc:graphicFrameChg chg="modGraphic">
          <ac:chgData name="NAIR, AARJAV (PGT)" userId="6d46a6d3-1f3b-41cf-8412-498db9891e18" providerId="ADAL" clId="{F11AD9C1-5502-4CCE-B2F5-225FFFD25CB7}" dt="2025-03-10T00:35:58.875" v="306" actId="20577"/>
          <ac:graphicFrameMkLst>
            <pc:docMk/>
            <pc:sldMk cId="2225306739" sldId="259"/>
            <ac:graphicFrameMk id="9" creationId="{1F542534-AC12-4A89-759E-D55461CCE34C}"/>
          </ac:graphicFrameMkLst>
        </pc:graphicFrameChg>
      </pc:sldChg>
      <pc:sldChg chg="modSp mod ord">
        <pc:chgData name="NAIR, AARJAV (PGT)" userId="6d46a6d3-1f3b-41cf-8412-498db9891e18" providerId="ADAL" clId="{F11AD9C1-5502-4CCE-B2F5-225FFFD25CB7}" dt="2025-03-10T00:32:00.931" v="292" actId="20577"/>
        <pc:sldMkLst>
          <pc:docMk/>
          <pc:sldMk cId="2376925369" sldId="260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376925369" sldId="260"/>
            <ac:spMk id="2" creationId="{130387AB-B3C8-2659-AB46-13F10672605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376925369" sldId="260"/>
            <ac:spMk id="6" creationId="{72C825B9-B890-9EEF-C014-50DF6456B29D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376925369" sldId="260"/>
            <ac:spMk id="7" creationId="{FB2323BC-2F64-B57F-E796-6E7648DE27C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376925369" sldId="260"/>
            <ac:spMk id="8" creationId="{92E8CDAB-3472-98C3-C304-1379D0281A2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376925369" sldId="260"/>
            <ac:spMk id="9" creationId="{DEE0781A-C4FA-8A57-582E-FD23ADD0E5E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376925369" sldId="260"/>
            <ac:spMk id="12" creationId="{CCE0A821-507C-00A8-2997-39DA18051A59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376925369" sldId="260"/>
            <ac:spMk id="13" creationId="{AA3F1F62-3F44-D673-2263-07854E879418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376925369" sldId="260"/>
            <ac:spMk id="24" creationId="{8C13DDD3-2EB7-11CA-D4F8-BC39AEEDFBA0}"/>
          </ac:spMkLst>
        </pc:spChg>
        <pc:graphicFrameChg chg="modGraphic">
          <ac:chgData name="NAIR, AARJAV (PGT)" userId="6d46a6d3-1f3b-41cf-8412-498db9891e18" providerId="ADAL" clId="{F11AD9C1-5502-4CCE-B2F5-225FFFD25CB7}" dt="2025-03-09T23:23:40.714" v="235" actId="790"/>
          <ac:graphicFrameMkLst>
            <pc:docMk/>
            <pc:sldMk cId="2376925369" sldId="260"/>
            <ac:graphicFrameMk id="10" creationId="{AC94CAAC-49D4-AEFC-F9D0-E5E656BAF754}"/>
          </ac:graphicFrameMkLst>
        </pc:graphicFrameChg>
        <pc:graphicFrameChg chg="modGraphic">
          <ac:chgData name="NAIR, AARJAV (PGT)" userId="6d46a6d3-1f3b-41cf-8412-498db9891e18" providerId="ADAL" clId="{F11AD9C1-5502-4CCE-B2F5-225FFFD25CB7}" dt="2025-03-09T23:23:40.714" v="235" actId="790"/>
          <ac:graphicFrameMkLst>
            <pc:docMk/>
            <pc:sldMk cId="2376925369" sldId="260"/>
            <ac:graphicFrameMk id="20" creationId="{C1E973CC-4F5B-FE85-62CD-85F8DCBB8B7E}"/>
          </ac:graphicFrameMkLst>
        </pc:graphicFrameChg>
        <pc:graphicFrameChg chg="modGraphic">
          <ac:chgData name="NAIR, AARJAV (PGT)" userId="6d46a6d3-1f3b-41cf-8412-498db9891e18" providerId="ADAL" clId="{F11AD9C1-5502-4CCE-B2F5-225FFFD25CB7}" dt="2025-03-10T00:32:00.931" v="292" actId="20577"/>
          <ac:graphicFrameMkLst>
            <pc:docMk/>
            <pc:sldMk cId="2376925369" sldId="260"/>
            <ac:graphicFrameMk id="21" creationId="{72646FAF-B5E5-953E-96E5-89BE116B19B1}"/>
          </ac:graphicFrameMkLst>
        </pc:graphicFrameChg>
      </pc:sldChg>
      <pc:sldChg chg="modSp mod">
        <pc:chgData name="NAIR, AARJAV (PGT)" userId="6d46a6d3-1f3b-41cf-8412-498db9891e18" providerId="ADAL" clId="{F11AD9C1-5502-4CCE-B2F5-225FFFD25CB7}" dt="2025-03-10T00:33:57.582" v="302" actId="20577"/>
        <pc:sldMkLst>
          <pc:docMk/>
          <pc:sldMk cId="2121667387" sldId="262"/>
        </pc:sldMkLst>
        <pc:spChg chg="mod">
          <ac:chgData name="NAIR, AARJAV (PGT)" userId="6d46a6d3-1f3b-41cf-8412-498db9891e18" providerId="ADAL" clId="{F11AD9C1-5502-4CCE-B2F5-225FFFD25CB7}" dt="2025-03-09T23:25:56.646" v="238" actId="1036"/>
          <ac:spMkLst>
            <pc:docMk/>
            <pc:sldMk cId="2121667387" sldId="262"/>
            <ac:spMk id="2" creationId="{ECF36AF2-ABD3-29D6-3BC6-CF5D9110122E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21667387" sldId="262"/>
            <ac:spMk id="6" creationId="{0B7C95C9-6306-25F3-FCDD-4542D45D6B0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21667387" sldId="262"/>
            <ac:spMk id="7" creationId="{94E9E3E5-D18B-77D6-F5F1-ADE9982732BA}"/>
          </ac:spMkLst>
        </pc:spChg>
        <pc:spChg chg="mod">
          <ac:chgData name="NAIR, AARJAV (PGT)" userId="6d46a6d3-1f3b-41cf-8412-498db9891e18" providerId="ADAL" clId="{F11AD9C1-5502-4CCE-B2F5-225FFFD25CB7}" dt="2025-03-10T00:33:34.578" v="298" actId="20577"/>
          <ac:spMkLst>
            <pc:docMk/>
            <pc:sldMk cId="2121667387" sldId="262"/>
            <ac:spMk id="9" creationId="{12FB319B-A573-6DAF-10C2-145F965A542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21667387" sldId="262"/>
            <ac:spMk id="11" creationId="{01150BDE-AEB3-C787-7202-A428A5D44A9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21667387" sldId="262"/>
            <ac:spMk id="19" creationId="{99B7F746-E1E9-2A8B-5998-F4E2CE2F017B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21667387" sldId="262"/>
            <ac:spMk id="21" creationId="{341833D9-B19A-1DB5-C805-A3BA090D5C5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21667387" sldId="262"/>
            <ac:spMk id="23" creationId="{0200E7B7-7349-EAF7-EB0D-CDBDB3926A7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21667387" sldId="262"/>
            <ac:spMk id="24" creationId="{B778C36A-DA6F-E86D-EA94-29F9DF8EB36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21667387" sldId="262"/>
            <ac:spMk id="26" creationId="{48C9BB4A-27FA-B5D5-90BA-94928262F43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21667387" sldId="262"/>
            <ac:spMk id="30" creationId="{0E3FD8F1-FDCC-ABFC-2736-C887281CBAF1}"/>
          </ac:spMkLst>
        </pc:spChg>
        <pc:graphicFrameChg chg="mod">
          <ac:chgData name="NAIR, AARJAV (PGT)" userId="6d46a6d3-1f3b-41cf-8412-498db9891e18" providerId="ADAL" clId="{F11AD9C1-5502-4CCE-B2F5-225FFFD25CB7}" dt="2025-03-10T00:33:39.911" v="300" actId="20577"/>
          <ac:graphicFrameMkLst>
            <pc:docMk/>
            <pc:sldMk cId="2121667387" sldId="262"/>
            <ac:graphicFrameMk id="4" creationId="{007A1E8C-A526-103E-5A02-01E077B31782}"/>
          </ac:graphicFrameMkLst>
        </pc:graphicFrameChg>
        <pc:graphicFrameChg chg="modGraphic">
          <ac:chgData name="NAIR, AARJAV (PGT)" userId="6d46a6d3-1f3b-41cf-8412-498db9891e18" providerId="ADAL" clId="{F11AD9C1-5502-4CCE-B2F5-225FFFD25CB7}" dt="2025-03-10T00:33:57.582" v="302" actId="20577"/>
          <ac:graphicFrameMkLst>
            <pc:docMk/>
            <pc:sldMk cId="2121667387" sldId="262"/>
            <ac:graphicFrameMk id="29" creationId="{002D5C13-9E6B-753F-861F-72A5E0D1F553}"/>
          </ac:graphicFrameMkLst>
        </pc:graphicFrameChg>
      </pc:sldChg>
      <pc:sldChg chg="modSp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941018863" sldId="265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2" creationId="{292F16A9-2A89-D612-4AB1-6FF517AC941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4" creationId="{16D5D822-D1DB-97AD-D046-62A1C3514CD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5" creationId="{B222FA2D-E884-C7D6-6EAC-ECAFD86940C1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14" creationId="{0F37179E-108E-6AC8-7A07-95A72B86EAD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15" creationId="{EB5C8AB6-8870-1D3A-BDDC-DDAD5E7B3BAD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20" creationId="{F0552B02-095C-3B1B-2F96-4CEA706E9DE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24" creationId="{FFA2BD6D-B36D-D513-7437-3122FD45756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25" creationId="{D8A49384-9A7B-2C74-1A66-D1FFF1EEA3A1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27" creationId="{72E392BF-A169-53A2-6BD4-2F39EE1B63A8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941018863" sldId="265"/>
            <ac:spMk id="30" creationId="{9AF35D85-CA7D-6B35-4534-494D795A04D6}"/>
          </ac:spMkLst>
        </pc:spChg>
      </pc:sldChg>
      <pc:sldChg chg="modSp mod ord modShow">
        <pc:chgData name="NAIR, AARJAV (PGT)" userId="6d46a6d3-1f3b-41cf-8412-498db9891e18" providerId="ADAL" clId="{F11AD9C1-5502-4CCE-B2F5-225FFFD25CB7}" dt="2025-03-09T23:23:40.714" v="235" actId="790"/>
        <pc:sldMkLst>
          <pc:docMk/>
          <pc:sldMk cId="2118736542" sldId="266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18736542" sldId="266"/>
            <ac:spMk id="3" creationId="{EAC161A4-7131-D8DC-FE32-1C465F8ABB28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18736542" sldId="266"/>
            <ac:spMk id="5" creationId="{DDD23728-8135-8D05-E84A-053344846839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18736542" sldId="266"/>
            <ac:spMk id="7" creationId="{2D57FE8C-2D5E-B387-697C-2DCDAF4D55AB}"/>
          </ac:spMkLst>
        </pc:spChg>
      </pc:sldChg>
      <pc:sldChg chg="modSp mod ord">
        <pc:chgData name="NAIR, AARJAV (PGT)" userId="6d46a6d3-1f3b-41cf-8412-498db9891e18" providerId="ADAL" clId="{F11AD9C1-5502-4CCE-B2F5-225FFFD25CB7}" dt="2025-03-10T00:38:49.647" v="338" actId="20577"/>
        <pc:sldMkLst>
          <pc:docMk/>
          <pc:sldMk cId="4294884071" sldId="267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94884071" sldId="267"/>
            <ac:spMk id="2" creationId="{CC0C6035-A0D6-4C10-0159-7439B83CDAF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94884071" sldId="267"/>
            <ac:spMk id="6" creationId="{F8998527-5A75-6680-B67C-8AAE6458403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94884071" sldId="267"/>
            <ac:spMk id="7" creationId="{66EEE247-E4A2-D0FB-EA1C-61289D2C62C5}"/>
          </ac:spMkLst>
        </pc:spChg>
        <pc:spChg chg="mod">
          <ac:chgData name="NAIR, AARJAV (PGT)" userId="6d46a6d3-1f3b-41cf-8412-498db9891e18" providerId="ADAL" clId="{F11AD9C1-5502-4CCE-B2F5-225FFFD25CB7}" dt="2025-03-10T00:38:49.647" v="338" actId="20577"/>
          <ac:spMkLst>
            <pc:docMk/>
            <pc:sldMk cId="4294884071" sldId="267"/>
            <ac:spMk id="30" creationId="{2968B521-50D8-7938-3309-89C7E7F84F96}"/>
          </ac:spMkLst>
        </pc:spChg>
        <pc:graphicFrameChg chg="modGraphic">
          <ac:chgData name="NAIR, AARJAV (PGT)" userId="6d46a6d3-1f3b-41cf-8412-498db9891e18" providerId="ADAL" clId="{F11AD9C1-5502-4CCE-B2F5-225FFFD25CB7}" dt="2025-03-09T23:23:40.714" v="235" actId="790"/>
          <ac:graphicFrameMkLst>
            <pc:docMk/>
            <pc:sldMk cId="4294884071" sldId="267"/>
            <ac:graphicFrameMk id="8" creationId="{9ED7B4E3-71BC-6BAD-0393-E3E96A1CDC35}"/>
          </ac:graphicFrameMkLst>
        </pc:graphicFrameChg>
      </pc:sldChg>
      <pc:sldChg chg="modSp mod ord">
        <pc:chgData name="NAIR, AARJAV (PGT)" userId="6d46a6d3-1f3b-41cf-8412-498db9891e18" providerId="ADAL" clId="{F11AD9C1-5502-4CCE-B2F5-225FFFD25CB7}" dt="2025-03-10T00:32:53.426" v="296" actId="20577"/>
        <pc:sldMkLst>
          <pc:docMk/>
          <pc:sldMk cId="3279941546" sldId="268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279941546" sldId="268"/>
            <ac:spMk id="2" creationId="{1D3BECD2-019E-9393-618D-F90A2D4743A8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279941546" sldId="268"/>
            <ac:spMk id="3" creationId="{7B2E2373-9EB2-7AA2-26E0-EC64F2A384DD}"/>
          </ac:spMkLst>
        </pc:spChg>
        <pc:spChg chg="mod">
          <ac:chgData name="NAIR, AARJAV (PGT)" userId="6d46a6d3-1f3b-41cf-8412-498db9891e18" providerId="ADAL" clId="{F11AD9C1-5502-4CCE-B2F5-225FFFD25CB7}" dt="2025-03-10T00:32:53.426" v="296" actId="20577"/>
          <ac:spMkLst>
            <pc:docMk/>
            <pc:sldMk cId="3279941546" sldId="268"/>
            <ac:spMk id="7" creationId="{51DB5EFF-48B1-C7BA-1820-72129D39A50A}"/>
          </ac:spMkLst>
        </pc:spChg>
        <pc:spChg chg="mod">
          <ac:chgData name="NAIR, AARJAV (PGT)" userId="6d46a6d3-1f3b-41cf-8412-498db9891e18" providerId="ADAL" clId="{F11AD9C1-5502-4CCE-B2F5-225FFFD25CB7}" dt="2025-03-10T00:32:49.726" v="294" actId="20577"/>
          <ac:spMkLst>
            <pc:docMk/>
            <pc:sldMk cId="3279941546" sldId="268"/>
            <ac:spMk id="8" creationId="{0974255C-6A19-6B74-BE9A-117879ACCF79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279941546" sldId="268"/>
            <ac:spMk id="9" creationId="{A9B6BBA9-0E4F-F220-DF5C-14CD2D5E421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279941546" sldId="268"/>
            <ac:spMk id="10" creationId="{20CD2615-532D-99CD-42CD-72951BA86C1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279941546" sldId="268"/>
            <ac:spMk id="11" creationId="{0BECADFF-8B51-522E-630B-E7C1D3BB09B6}"/>
          </ac:spMkLst>
        </pc:spChg>
      </pc:sldChg>
      <pc:sldChg chg="modSp mod">
        <pc:chgData name="NAIR, AARJAV (PGT)" userId="6d46a6d3-1f3b-41cf-8412-498db9891e18" providerId="ADAL" clId="{F11AD9C1-5502-4CCE-B2F5-225FFFD25CB7}" dt="2025-03-10T00:36:17.215" v="310" actId="20577"/>
        <pc:sldMkLst>
          <pc:docMk/>
          <pc:sldMk cId="620005317" sldId="269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20005317" sldId="269"/>
            <ac:spMk id="2" creationId="{E295E6AC-494C-24E3-4C61-18875A9CE30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20005317" sldId="269"/>
            <ac:spMk id="5" creationId="{21843E2A-E243-F219-9E4E-D4CD2075C79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20005317" sldId="269"/>
            <ac:spMk id="6" creationId="{9B4102E5-CF2F-8A36-1C02-4B5282EAD15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20005317" sldId="269"/>
            <ac:spMk id="9" creationId="{329FE11E-06DF-BFC7-EEC9-B0A6648D873F}"/>
          </ac:spMkLst>
        </pc:spChg>
        <pc:spChg chg="mod">
          <ac:chgData name="NAIR, AARJAV (PGT)" userId="6d46a6d3-1f3b-41cf-8412-498db9891e18" providerId="ADAL" clId="{F11AD9C1-5502-4CCE-B2F5-225FFFD25CB7}" dt="2025-03-10T00:36:17.215" v="310" actId="20577"/>
          <ac:spMkLst>
            <pc:docMk/>
            <pc:sldMk cId="620005317" sldId="269"/>
            <ac:spMk id="11" creationId="{C8F3FAED-EEF8-ADA4-FDAA-A82675B5E1D1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20005317" sldId="269"/>
            <ac:spMk id="30" creationId="{6F7B1C5F-C712-78A9-FB21-03B62E8220C9}"/>
          </ac:spMkLst>
        </pc:spChg>
        <pc:graphicFrameChg chg="modGraphic">
          <ac:chgData name="NAIR, AARJAV (PGT)" userId="6d46a6d3-1f3b-41cf-8412-498db9891e18" providerId="ADAL" clId="{F11AD9C1-5502-4CCE-B2F5-225FFFD25CB7}" dt="2025-03-09T23:23:40.714" v="235" actId="790"/>
          <ac:graphicFrameMkLst>
            <pc:docMk/>
            <pc:sldMk cId="620005317" sldId="269"/>
            <ac:graphicFrameMk id="24" creationId="{9DE5B39B-F5EB-DE77-DA03-5A3396C6CB53}"/>
          </ac:graphicFrameMkLst>
        </pc:graphicFrameChg>
        <pc:graphicFrameChg chg="mod modGraphic">
          <ac:chgData name="NAIR, AARJAV (PGT)" userId="6d46a6d3-1f3b-41cf-8412-498db9891e18" providerId="ADAL" clId="{F11AD9C1-5502-4CCE-B2F5-225FFFD25CB7}" dt="2025-03-10T00:36:13.698" v="308" actId="20577"/>
          <ac:graphicFrameMkLst>
            <pc:docMk/>
            <pc:sldMk cId="620005317" sldId="269"/>
            <ac:graphicFrameMk id="28" creationId="{1A6686E9-2277-E614-E5FA-759B2E9DE1B7}"/>
          </ac:graphicFrameMkLst>
        </pc:graphicFrameChg>
      </pc:sldChg>
      <pc:sldChg chg="modSp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1754052784" sldId="270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754052784" sldId="270"/>
            <ac:spMk id="2" creationId="{CB6B89EF-BEF2-FB13-61D5-DB2E86AC90D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754052784" sldId="270"/>
            <ac:spMk id="4" creationId="{59BA9C65-4958-1C48-FD8E-A6DF59E43F72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754052784" sldId="270"/>
            <ac:spMk id="5" creationId="{150D9D35-A42B-D69F-8EBE-74975DE2166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754052784" sldId="270"/>
            <ac:spMk id="8" creationId="{F277FFC0-714C-4360-D086-4C62FD911549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754052784" sldId="270"/>
            <ac:spMk id="35" creationId="{03DE4871-AE31-CFD7-AD5B-71647A387C42}"/>
          </ac:spMkLst>
        </pc:spChg>
        <pc:graphicFrameChg chg="modGraphic">
          <ac:chgData name="NAIR, AARJAV (PGT)" userId="6d46a6d3-1f3b-41cf-8412-498db9891e18" providerId="ADAL" clId="{F11AD9C1-5502-4CCE-B2F5-225FFFD25CB7}" dt="2025-03-09T23:23:40.714" v="235" actId="790"/>
          <ac:graphicFrameMkLst>
            <pc:docMk/>
            <pc:sldMk cId="1754052784" sldId="270"/>
            <ac:graphicFrameMk id="7" creationId="{5CC5B009-6DF4-101F-3CE7-216875D60DB2}"/>
          </ac:graphicFrameMkLst>
        </pc:graphicFrameChg>
      </pc:sldChg>
      <pc:sldChg chg="modSp mod modShow">
        <pc:chgData name="NAIR, AARJAV (PGT)" userId="6d46a6d3-1f3b-41cf-8412-498db9891e18" providerId="ADAL" clId="{F11AD9C1-5502-4CCE-B2F5-225FFFD25CB7}" dt="2025-03-09T23:23:40.714" v="235" actId="790"/>
        <pc:sldMkLst>
          <pc:docMk/>
          <pc:sldMk cId="576711745" sldId="271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2" creationId="{9417554A-776E-68F9-B8A1-47EB759BF922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4" creationId="{2BFDF3FC-3D31-C280-6EAC-86527EC12B6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5" creationId="{138E6394-6EA9-8777-06DE-44B1FCD9E98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7" creationId="{BA11E468-A5FE-0E97-C7FF-3241DAF45FF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9" creationId="{AB152B7D-ED9A-3D56-AC77-E4C7DBC6C729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12" creationId="{DB85C490-6CFD-131C-CB20-64D02B19D29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16" creationId="{1FC5EAB0-4A75-134C-09A3-57C9A037D20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17" creationId="{7AA89B08-29E2-670C-E4E5-B931260D4779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19" creationId="{899BE67B-F921-D30B-02FC-4DC75709EE1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576711745" sldId="271"/>
            <ac:spMk id="30" creationId="{62FBEFDC-BEF5-33EF-EE85-FE127C0D7BFB}"/>
          </ac:spMkLst>
        </pc:spChg>
      </pc:sldChg>
      <pc:sldChg chg="modSp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4200628345" sldId="272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2" creationId="{F9AAA83A-2139-89F3-6615-B525F252B06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3" creationId="{24CDFB33-DAE4-2761-E809-0A25AAE3B2C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4" creationId="{5E0B2DE1-B241-5CEC-6369-29186C02159D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10" creationId="{4A7AD238-5F3D-2D36-35C6-328700D3E0F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11" creationId="{4957D11E-0970-F2B0-1349-E896FFAD1D6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12" creationId="{9231B61A-5AC1-7248-2FA9-47E5D4E5077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13" creationId="{D3AB25B0-A77C-C35D-786C-C1A311D24B8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14" creationId="{27654861-A273-5AB8-E37C-1680AD1DAB8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15" creationId="{8B3363F5-C64B-7D5D-5D1B-4686C33ACD4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4200628345" sldId="272"/>
            <ac:spMk id="16" creationId="{00C93EC6-4927-87B1-A27F-6FC43AAF78CE}"/>
          </ac:spMkLst>
        </pc:spChg>
      </pc:sldChg>
      <pc:sldChg chg="modSp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1140919383" sldId="273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140919383" sldId="273"/>
            <ac:spMk id="19" creationId="{B0D02370-CE75-EA4A-AB11-3DC6F862246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140919383" sldId="273"/>
            <ac:spMk id="27" creationId="{77860ED9-F301-D677-A802-7710E46FBC6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140919383" sldId="273"/>
            <ac:spMk id="35" creationId="{CF2F4744-2814-15F3-5A58-D5EEAE2BD329}"/>
          </ac:spMkLst>
        </pc:spChg>
        <pc:graphicFrameChg chg="modGraphic">
          <ac:chgData name="NAIR, AARJAV (PGT)" userId="6d46a6d3-1f3b-41cf-8412-498db9891e18" providerId="ADAL" clId="{F11AD9C1-5502-4CCE-B2F5-225FFFD25CB7}" dt="2025-03-09T23:23:40.714" v="235" actId="790"/>
          <ac:graphicFrameMkLst>
            <pc:docMk/>
            <pc:sldMk cId="1140919383" sldId="273"/>
            <ac:graphicFrameMk id="9" creationId="{EAA636E7-9CD8-498F-04E3-637C4EB847D6}"/>
          </ac:graphicFrameMkLst>
        </pc:graphicFrameChg>
      </pc:sldChg>
      <pc:sldChg chg="modSp mod ord modShow">
        <pc:chgData name="NAIR, AARJAV (PGT)" userId="6d46a6d3-1f3b-41cf-8412-498db9891e18" providerId="ADAL" clId="{F11AD9C1-5502-4CCE-B2F5-225FFFD25CB7}" dt="2025-03-09T23:23:40.714" v="235" actId="790"/>
        <pc:sldMkLst>
          <pc:docMk/>
          <pc:sldMk cId="2925272036" sldId="277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925272036" sldId="277"/>
            <ac:spMk id="6" creationId="{CA80D97B-B365-5FF9-3FBA-B9AAB6F3425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925272036" sldId="277"/>
            <ac:spMk id="7" creationId="{5B4A449E-5BDA-EA10-EFCE-EB0226F813D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925272036" sldId="277"/>
            <ac:spMk id="9" creationId="{B406F204-DA10-5A33-4A09-3CF4FA2B9B7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925272036" sldId="277"/>
            <ac:spMk id="10" creationId="{2476B5DB-AA98-FFEA-1962-857D519A940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925272036" sldId="277"/>
            <ac:spMk id="13" creationId="{E032A022-671F-DCAD-66B9-8A894772C5E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925272036" sldId="277"/>
            <ac:spMk id="14" creationId="{645AE785-BF92-1DB1-249C-914C1A246134}"/>
          </ac:spMkLst>
        </pc:spChg>
      </pc:sldChg>
      <pc:sldChg chg="addSp modSp mod modShow">
        <pc:chgData name="NAIR, AARJAV (PGT)" userId="6d46a6d3-1f3b-41cf-8412-498db9891e18" providerId="ADAL" clId="{F11AD9C1-5502-4CCE-B2F5-225FFFD25CB7}" dt="2025-03-09T23:23:40.714" v="235" actId="790"/>
        <pc:sldMkLst>
          <pc:docMk/>
          <pc:sldMk cId="3657086933" sldId="278"/>
        </pc:sldMkLst>
        <pc:spChg chg="add 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657086933" sldId="278"/>
            <ac:spMk id="3" creationId="{9553D3B7-6CB7-7CDA-DAB5-9D8EDA78913E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657086933" sldId="278"/>
            <ac:spMk id="4" creationId="{7B380642-8F6D-BA4D-B40C-68FD069CCF7D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657086933" sldId="278"/>
            <ac:spMk id="5" creationId="{EEC8D408-016F-AB7D-6529-6DD7313E1CF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657086933" sldId="278"/>
            <ac:spMk id="6" creationId="{15222D1C-4814-5D0E-F962-B44B31905261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657086933" sldId="278"/>
            <ac:spMk id="7" creationId="{491EA34C-1273-E638-A0FC-C1CA466F3C3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657086933" sldId="278"/>
            <ac:spMk id="8" creationId="{3F33C6F0-FAC2-4C89-BF1C-631C3469AA2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657086933" sldId="278"/>
            <ac:spMk id="12" creationId="{7AC2C571-E46F-2998-A41B-20AC6C8D428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657086933" sldId="278"/>
            <ac:spMk id="15" creationId="{31805CC7-D71D-0826-218D-3FBBBE1F48F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657086933" sldId="278"/>
            <ac:spMk id="16" creationId="{DEB94CAF-5EF5-B16F-8CBB-ECE7F1C9FA14}"/>
          </ac:spMkLst>
        </pc:spChg>
      </pc:sldChg>
      <pc:sldChg chg="modSp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282100470" sldId="279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2" creationId="{4FED2C11-097F-0884-ABB8-51847E5C687E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3" creationId="{F4480E97-109A-AC86-B9DC-1090356F9B08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4" creationId="{F77C480B-50CE-B836-848E-CBDB13B86D7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10" creationId="{542D2DD4-4860-24B6-EFD6-9E0ACD0103F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11" creationId="{3DF975E9-F2DA-097F-C2CE-74AF0147E56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12" creationId="{007C8A67-014A-241C-5361-ABA9866A1CD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13" creationId="{818DB9FE-0098-76BD-F503-5A183DC22AF8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14" creationId="{F5EFCFB7-0BEC-C9C3-E7B7-C05E3D52BDB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15" creationId="{CA464CF2-F7D7-40ED-CDB9-3D21CF3BC46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82100470" sldId="279"/>
            <ac:spMk id="16" creationId="{05295D88-0F1F-1A26-A93C-BD02EA2AAA60}"/>
          </ac:spMkLst>
        </pc:spChg>
      </pc:sldChg>
      <pc:sldChg chg="modSp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2535065159" sldId="280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2" creationId="{D9301021-EFDB-1A93-EE76-E6A63851D761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3" creationId="{FC7A46F8-72BC-1B12-1CCD-99F8983BC84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4" creationId="{E4400A90-BD99-EF70-D76A-D533221D3EA2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10" creationId="{85B6EF60-1558-02CB-7B2E-662DE868772B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11" creationId="{E2AC1224-6747-257C-14E7-2CC5BB13C8C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12" creationId="{2192D148-1F79-31F6-0945-22464E087E0D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13" creationId="{92E74F58-8142-BBB4-0D01-BB39FFBE2CB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14" creationId="{FEFF242E-B4C1-4BC2-AE19-570A0F84EFC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15" creationId="{1E22F80E-EDFB-D58A-692B-3B37551B378B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535065159" sldId="280"/>
            <ac:spMk id="16" creationId="{D7586F42-78A6-18A1-4250-0936FBA01370}"/>
          </ac:spMkLst>
        </pc:spChg>
      </pc:sldChg>
      <pc:sldChg chg="modSp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1515843920" sldId="281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2" creationId="{037F5764-EBD6-467A-FB23-C5C0AFCF89C1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3" creationId="{BA332A00-BD76-BB15-8D57-BFBCA9195D0D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4" creationId="{906E96AD-6860-3D8B-F58F-DA2426F92802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10" creationId="{EF8CB986-80BE-5EF7-EEBD-19100FA3C79D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11" creationId="{602D7650-7C30-3635-8576-3063CF8AADC1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12" creationId="{DF3A241A-AA94-B23C-4869-AD74EB639B3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13" creationId="{31BB3844-07A5-40CD-4C14-8B954877308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14" creationId="{298B58B3-B46F-9030-0F14-955470FD564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15" creationId="{1957ECCF-64E4-3ED0-FFF9-F5CEFCA2713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1515843920" sldId="281"/>
            <ac:spMk id="16" creationId="{6D934458-DD02-CB4C-BB8F-67CE49D4E47D}"/>
          </ac:spMkLst>
        </pc:spChg>
      </pc:sldChg>
      <pc:sldChg chg="modSp mod or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609586162" sldId="284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2" creationId="{5000829E-5351-B17C-D1F6-9079D87E682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3" creationId="{CE0A9D72-2254-CB76-EEA7-5DD9C1351282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4" creationId="{64E3509E-E71D-AD49-AFF2-10C1EDC1B98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10" creationId="{A3766A5D-26EB-A51C-3671-9F2C05295B3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11" creationId="{7ABF8A93-2A5F-62BE-C649-E3AD99E2EF2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12" creationId="{4247DC27-ACBB-4973-CA20-318C93CB917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13" creationId="{106FA5E3-4C5E-97AC-C461-7DB11CB6493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14" creationId="{3331810A-C73A-C970-4441-6F5E278A7F3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15" creationId="{DD8A298B-2A27-618A-50DE-EB2E0CF6B59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609586162" sldId="284"/>
            <ac:spMk id="16" creationId="{59B918D9-00BD-E441-D9A5-E11DD04455C8}"/>
          </ac:spMkLst>
        </pc:spChg>
      </pc:sldChg>
      <pc:sldChg chg="modSp del mod">
        <pc:chgData name="NAIR, AARJAV (PGT)" userId="6d46a6d3-1f3b-41cf-8412-498db9891e18" providerId="ADAL" clId="{F11AD9C1-5502-4CCE-B2F5-225FFFD25CB7}" dt="2025-03-08T22:45:53.303" v="136" actId="2696"/>
        <pc:sldMkLst>
          <pc:docMk/>
          <pc:sldMk cId="2306382152" sldId="285"/>
        </pc:sldMkLst>
      </pc:sldChg>
      <pc:sldChg chg="modSp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3511883813" sldId="286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2" creationId="{20A5A471-FB41-5D0A-9ACC-9A13CDDF457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3" creationId="{7576846E-2F6F-F69B-382F-5D3B44CFA11B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4" creationId="{4C08CE26-614B-FF38-8F4E-EFF34470DAB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10" creationId="{379942F7-ED94-1C4F-1CFC-2BDBA144412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11" creationId="{4EDC1BE8-F4D9-D0CE-17A3-09C81359AF8E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12" creationId="{D1FCCE2B-5A1A-D467-09DA-FE70F2E4D952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13" creationId="{65D7DF86-9E59-8BCA-ADD3-EBFDA9D7F81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14" creationId="{9CE883B3-8A57-C041-A9DA-6B62AF4ED882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15" creationId="{D93E044B-775C-5472-DE5F-410B2AFBF53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11883813" sldId="286"/>
            <ac:spMk id="16" creationId="{40D8E8E9-F50E-55C7-DC33-580A77D4500C}"/>
          </ac:spMkLst>
        </pc:spChg>
      </pc:sldChg>
      <pc:sldChg chg="delSp modSp add mod ord">
        <pc:chgData name="NAIR, AARJAV (PGT)" userId="6d46a6d3-1f3b-41cf-8412-498db9891e18" providerId="ADAL" clId="{F11AD9C1-5502-4CCE-B2F5-225FFFD25CB7}" dt="2025-03-10T00:29:39.240" v="285" actId="478"/>
        <pc:sldMkLst>
          <pc:docMk/>
          <pc:sldMk cId="0" sldId="287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87"/>
            <ac:spMk id="2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10T00:28:59.654" v="284" actId="20577"/>
          <ac:spMkLst>
            <pc:docMk/>
            <pc:sldMk cId="0" sldId="287"/>
            <ac:spMk id="3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87"/>
            <ac:spMk id="4" creationId="{00000000-0000-0000-0000-00000000000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0" sldId="287"/>
            <ac:spMk id="5" creationId="{00000000-0000-0000-0000-000000000000}"/>
          </ac:spMkLst>
        </pc:spChg>
        <pc:spChg chg="del mod">
          <ac:chgData name="NAIR, AARJAV (PGT)" userId="6d46a6d3-1f3b-41cf-8412-498db9891e18" providerId="ADAL" clId="{F11AD9C1-5502-4CCE-B2F5-225FFFD25CB7}" dt="2025-03-10T00:29:39.240" v="285" actId="478"/>
          <ac:spMkLst>
            <pc:docMk/>
            <pc:sldMk cId="0" sldId="287"/>
            <ac:spMk id="6" creationId="{5B907D96-ADD9-1AC4-1E1E-3D78741D0422}"/>
          </ac:spMkLst>
        </pc:spChg>
      </pc:sldChg>
      <pc:sldChg chg="addSp modSp add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218154648" sldId="288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2" creationId="{A7B01ECA-BFB1-9F4F-EC89-E6E75557E4BD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3" creationId="{846B7DBB-D066-ABC6-1821-66374AEA87B7}"/>
          </ac:spMkLst>
        </pc:spChg>
        <pc:spChg chg="add 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4" creationId="{4B2D71DE-83D0-1264-FA8B-9930586795A7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10" creationId="{CB206DDC-D292-8258-02A9-537E60E5B1B9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11" creationId="{0E48E3CC-9A24-5CF9-B127-784FAABB4C4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12" creationId="{592FB6D7-CCA5-F79D-5397-37AACA37C055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13" creationId="{940EE901-6662-8A1D-E742-BCC8440710A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14" creationId="{B747FD6F-B0D5-FF2D-6D29-766D3A9A47F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15" creationId="{0F48F3AA-8411-A210-F99E-EAD83B88BA7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18154648" sldId="288"/>
            <ac:spMk id="16" creationId="{A76F05B8-EB92-5223-6066-D35347BB7F83}"/>
          </ac:spMkLst>
        </pc:spChg>
      </pc:sldChg>
      <pc:sldChg chg="modSp add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263544491" sldId="289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2" creationId="{1D128DC6-9D48-4A0B-EB0F-B3D97D6710AD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3" creationId="{127C68F0-B8D8-1221-2E1F-F8582A61AF6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4" creationId="{C44C1612-BF7D-B812-FE04-B35CFB31A3F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10" creationId="{97450389-274B-5526-7088-5AB10D4B5D4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11" creationId="{973EC8BA-E8A7-6F79-C198-10067EB44FC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12" creationId="{08BF620A-E450-8B1B-C51D-D12C2784B5B2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13" creationId="{36E1B40B-B29C-E0F1-32E5-208614C6B49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14" creationId="{D399E3A8-4FF4-34A5-4884-C3CC9DB2946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15" creationId="{4426E1DB-6F47-42AC-53BE-2676E8941AF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263544491" sldId="289"/>
            <ac:spMk id="16" creationId="{9044F598-EC1D-105C-3569-FAE93F949B1F}"/>
          </ac:spMkLst>
        </pc:spChg>
      </pc:sldChg>
      <pc:sldChg chg="new del">
        <pc:chgData name="NAIR, AARJAV (PGT)" userId="6d46a6d3-1f3b-41cf-8412-498db9891e18" providerId="ADAL" clId="{F11AD9C1-5502-4CCE-B2F5-225FFFD25CB7}" dt="2025-03-08T23:25:31.938" v="145" actId="2696"/>
        <pc:sldMkLst>
          <pc:docMk/>
          <pc:sldMk cId="3544848235" sldId="290"/>
        </pc:sldMkLst>
      </pc:sldChg>
      <pc:sldChg chg="delSp modSp add mod">
        <pc:chgData name="NAIR, AARJAV (PGT)" userId="6d46a6d3-1f3b-41cf-8412-498db9891e18" providerId="ADAL" clId="{F11AD9C1-5502-4CCE-B2F5-225FFFD25CB7}" dt="2025-03-10T00:34:35.604" v="304" actId="20577"/>
        <pc:sldMkLst>
          <pc:docMk/>
          <pc:sldMk cId="3578940353" sldId="290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78940353" sldId="290"/>
            <ac:spMk id="2" creationId="{C24BAB9F-49C6-2799-5CEE-1ED12D0950EE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78940353" sldId="290"/>
            <ac:spMk id="4" creationId="{BE0D637E-5E40-D3FB-B90C-0867C5C78471}"/>
          </ac:spMkLst>
        </pc:spChg>
        <pc:spChg chg="mod">
          <ac:chgData name="NAIR, AARJAV (PGT)" userId="6d46a6d3-1f3b-41cf-8412-498db9891e18" providerId="ADAL" clId="{F11AD9C1-5502-4CCE-B2F5-225FFFD25CB7}" dt="2025-03-10T00:34:35.604" v="304" actId="20577"/>
          <ac:spMkLst>
            <pc:docMk/>
            <pc:sldMk cId="3578940353" sldId="290"/>
            <ac:spMk id="5" creationId="{7EE75830-087B-7F9F-DAD9-DF5E2607C7A9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78940353" sldId="290"/>
            <ac:spMk id="6" creationId="{8F5DBFDF-2EC2-DED0-834E-4E53CFD685C8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78940353" sldId="290"/>
            <ac:spMk id="7" creationId="{4F7CA235-5A2A-E0E0-4B9E-5689598EC53C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78940353" sldId="290"/>
            <ac:spMk id="23" creationId="{8CAAC78A-E492-6C6B-DF78-39F13601C92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78940353" sldId="290"/>
            <ac:spMk id="31" creationId="{AD4D0EB9-0CCC-806C-66DB-27A3BCBE6511}"/>
          </ac:spMkLst>
        </pc:spChg>
        <pc:spChg chg="mod">
          <ac:chgData name="NAIR, AARJAV (PGT)" userId="6d46a6d3-1f3b-41cf-8412-498db9891e18" providerId="ADAL" clId="{F11AD9C1-5502-4CCE-B2F5-225FFFD25CB7}" dt="2025-03-09T23:26:12.407" v="242" actId="20577"/>
          <ac:spMkLst>
            <pc:docMk/>
            <pc:sldMk cId="3578940353" sldId="290"/>
            <ac:spMk id="33" creationId="{04DAB91D-5411-ED1A-EDA7-7F557256B56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78940353" sldId="290"/>
            <ac:spMk id="37" creationId="{DD9CD32F-5E22-D9A4-45B1-A5C6DE0D861F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78940353" sldId="290"/>
            <ac:spMk id="39" creationId="{40E97BF6-F339-583C-E8E7-839DE5CB2D3A}"/>
          </ac:spMkLst>
        </pc:spChg>
        <pc:spChg chg="mod">
          <ac:chgData name="NAIR, AARJAV (PGT)" userId="6d46a6d3-1f3b-41cf-8412-498db9891e18" providerId="ADAL" clId="{F11AD9C1-5502-4CCE-B2F5-225FFFD25CB7}" dt="2025-03-09T23:26:18.585" v="244" actId="20577"/>
          <ac:spMkLst>
            <pc:docMk/>
            <pc:sldMk cId="3578940353" sldId="290"/>
            <ac:spMk id="41" creationId="{659232FF-07FA-39D9-4711-5D541C5919E7}"/>
          </ac:spMkLst>
        </pc:spChg>
        <pc:spChg chg="mod">
          <ac:chgData name="NAIR, AARJAV (PGT)" userId="6d46a6d3-1f3b-41cf-8412-498db9891e18" providerId="ADAL" clId="{F11AD9C1-5502-4CCE-B2F5-225FFFD25CB7}" dt="2025-03-09T23:26:21.563" v="246" actId="20577"/>
          <ac:spMkLst>
            <pc:docMk/>
            <pc:sldMk cId="3578940353" sldId="290"/>
            <ac:spMk id="42" creationId="{DBA034BB-DC6C-6C0E-321A-A7DA9A0EAEA3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578940353" sldId="290"/>
            <ac:spMk id="46" creationId="{8395DCF7-D1DF-4956-908B-8A2CE3564B30}"/>
          </ac:spMkLst>
        </pc:spChg>
      </pc:sldChg>
      <pc:sldChg chg="modSp mod">
        <pc:chgData name="NAIR, AARJAV (PGT)" userId="6d46a6d3-1f3b-41cf-8412-498db9891e18" providerId="ADAL" clId="{F11AD9C1-5502-4CCE-B2F5-225FFFD25CB7}" dt="2025-03-10T00:31:02.723" v="288" actId="20577"/>
        <pc:sldMkLst>
          <pc:docMk/>
          <pc:sldMk cId="3370656512" sldId="291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370656512" sldId="291"/>
            <ac:spMk id="3" creationId="{09D80D79-F032-13FE-827F-D1F2CB996C4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370656512" sldId="291"/>
            <ac:spMk id="4" creationId="{C61DA5F5-04FE-93A9-4FD9-48B2107D711B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370656512" sldId="291"/>
            <ac:spMk id="6" creationId="{4F61553F-5C22-41A0-FE86-CCAF6BC99BEA}"/>
          </ac:spMkLst>
        </pc:spChg>
        <pc:spChg chg="mod">
          <ac:chgData name="NAIR, AARJAV (PGT)" userId="6d46a6d3-1f3b-41cf-8412-498db9891e18" providerId="ADAL" clId="{F11AD9C1-5502-4CCE-B2F5-225FFFD25CB7}" dt="2025-03-10T00:31:02.723" v="288" actId="20577"/>
          <ac:spMkLst>
            <pc:docMk/>
            <pc:sldMk cId="3370656512" sldId="291"/>
            <ac:spMk id="7" creationId="{383A859E-E66A-2E28-B705-878102906BB3}"/>
          </ac:spMkLst>
        </pc:spChg>
        <pc:spChg chg="mod">
          <ac:chgData name="NAIR, AARJAV (PGT)" userId="6d46a6d3-1f3b-41cf-8412-498db9891e18" providerId="ADAL" clId="{F11AD9C1-5502-4CCE-B2F5-225FFFD25CB7}" dt="2025-03-09T23:23:46.679" v="237" actId="20577"/>
          <ac:spMkLst>
            <pc:docMk/>
            <pc:sldMk cId="3370656512" sldId="291"/>
            <ac:spMk id="11" creationId="{F182C4E9-8EBE-4330-155E-57C12870AB1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370656512" sldId="291"/>
            <ac:spMk id="16" creationId="{86B4A270-E3BE-BD43-E890-99FEAB5223EB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370656512" sldId="291"/>
            <ac:spMk id="17" creationId="{AA9A9E31-3602-8420-C9C5-449E374F14B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370656512" sldId="291"/>
            <ac:spMk id="22" creationId="{EE2528CF-80CE-CEBF-2AB9-F610646C4D50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370656512" sldId="291"/>
            <ac:spMk id="23" creationId="{9C4E4886-886C-7966-C4B4-58543F86EF3A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3370656512" sldId="291"/>
            <ac:spMk id="35" creationId="{7F4BB21F-6897-FAB6-0682-A772B899BCD1}"/>
          </ac:spMkLst>
        </pc:spChg>
      </pc:sldChg>
      <pc:sldChg chg="modSp mod">
        <pc:chgData name="NAIR, AARJAV (PGT)" userId="6d46a6d3-1f3b-41cf-8412-498db9891e18" providerId="ADAL" clId="{F11AD9C1-5502-4CCE-B2F5-225FFFD25CB7}" dt="2025-03-09T23:23:40.714" v="235" actId="790"/>
        <pc:sldMkLst>
          <pc:docMk/>
          <pc:sldMk cId="825444088" sldId="292"/>
        </pc:sldMkLst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825444088" sldId="292"/>
            <ac:spMk id="19" creationId="{FC4EC7DC-4B62-701F-E082-5E5C0C3E3AB6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825444088" sldId="292"/>
            <ac:spMk id="27" creationId="{B244DA76-8129-89CE-81DF-62C061C77B04}"/>
          </ac:spMkLst>
        </pc:spChg>
        <pc:spChg chg="mod">
          <ac:chgData name="NAIR, AARJAV (PGT)" userId="6d46a6d3-1f3b-41cf-8412-498db9891e18" providerId="ADAL" clId="{F11AD9C1-5502-4CCE-B2F5-225FFFD25CB7}" dt="2025-03-09T23:23:40.714" v="235" actId="790"/>
          <ac:spMkLst>
            <pc:docMk/>
            <pc:sldMk cId="825444088" sldId="292"/>
            <ac:spMk id="35" creationId="{A22E0316-C03F-CBFD-1DBF-A1C701C6BFA7}"/>
          </ac:spMkLst>
        </pc:spChg>
      </pc:sldChg>
    </pc:docChg>
  </pc:docChgLst>
  <pc:docChgLst>
    <pc:chgData name="LIU, YINGTONG (PGT)" userId="6653c617-698f-4c96-8d60-b567d29b5efd" providerId="ADAL" clId="{BAEF1EF7-79C5-429F-8A28-D4CDA2909AE9}"/>
    <pc:docChg chg="undo redo custSel addSld delSld modSld sldOrd">
      <pc:chgData name="LIU, YINGTONG (PGT)" userId="6653c617-698f-4c96-8d60-b567d29b5efd" providerId="ADAL" clId="{BAEF1EF7-79C5-429F-8A28-D4CDA2909AE9}" dt="2025-03-10T00:22:17.478" v="443" actId="47"/>
      <pc:docMkLst>
        <pc:docMk/>
      </pc:docMkLst>
      <pc:sldChg chg="addSp modSp mod">
        <pc:chgData name="LIU, YINGTONG (PGT)" userId="6653c617-698f-4c96-8d60-b567d29b5efd" providerId="ADAL" clId="{BAEF1EF7-79C5-429F-8A28-D4CDA2909AE9}" dt="2025-03-10T00:20:53.157" v="436" actId="1076"/>
        <pc:sldMkLst>
          <pc:docMk/>
          <pc:sldMk cId="0" sldId="256"/>
        </pc:sldMkLst>
        <pc:spChg chg="mod">
          <ac:chgData name="LIU, YINGTONG (PGT)" userId="6653c617-698f-4c96-8d60-b567d29b5efd" providerId="ADAL" clId="{BAEF1EF7-79C5-429F-8A28-D4CDA2909AE9}" dt="2025-03-10T00:20:53.157" v="436" actId="1076"/>
          <ac:spMkLst>
            <pc:docMk/>
            <pc:sldMk cId="0" sldId="256"/>
            <ac:spMk id="7" creationId="{0C127B0D-5C60-A4D7-D485-50C30967502E}"/>
          </ac:spMkLst>
        </pc:spChg>
        <pc:spChg chg="add mod">
          <ac:chgData name="LIU, YINGTONG (PGT)" userId="6653c617-698f-4c96-8d60-b567d29b5efd" providerId="ADAL" clId="{BAEF1EF7-79C5-429F-8A28-D4CDA2909AE9}" dt="2025-03-10T00:20:53.157" v="436" actId="1076"/>
          <ac:spMkLst>
            <pc:docMk/>
            <pc:sldMk cId="0" sldId="256"/>
            <ac:spMk id="8" creationId="{8A39FA06-A8EB-EADE-BA28-CECE41271B51}"/>
          </ac:spMkLst>
        </pc:spChg>
      </pc:sldChg>
      <pc:sldChg chg="addSp delSp modSp mod">
        <pc:chgData name="LIU, YINGTONG (PGT)" userId="6653c617-698f-4c96-8d60-b567d29b5efd" providerId="ADAL" clId="{BAEF1EF7-79C5-429F-8A28-D4CDA2909AE9}" dt="2025-03-09T17:38:11.081" v="408" actId="2084"/>
        <pc:sldMkLst>
          <pc:docMk/>
          <pc:sldMk cId="2225306739" sldId="259"/>
        </pc:sldMkLst>
        <pc:spChg chg="mod">
          <ac:chgData name="LIU, YINGTONG (PGT)" userId="6653c617-698f-4c96-8d60-b567d29b5efd" providerId="ADAL" clId="{BAEF1EF7-79C5-429F-8A28-D4CDA2909AE9}" dt="2025-03-09T15:33:57.895" v="152"/>
          <ac:spMkLst>
            <pc:docMk/>
            <pc:sldMk cId="2225306739" sldId="259"/>
            <ac:spMk id="15" creationId="{1FC5EAB0-4A75-134C-09A3-57C9A037D207}"/>
          </ac:spMkLst>
        </pc:spChg>
        <pc:spChg chg="mod">
          <ac:chgData name="LIU, YINGTONG (PGT)" userId="6653c617-698f-4c96-8d60-b567d29b5efd" providerId="ADAL" clId="{BAEF1EF7-79C5-429F-8A28-D4CDA2909AE9}" dt="2025-03-09T17:30:07.890" v="333" actId="20577"/>
          <ac:spMkLst>
            <pc:docMk/>
            <pc:sldMk cId="2225306739" sldId="259"/>
            <ac:spMk id="16" creationId="{7AA89B08-29E2-670C-E4E5-B931260D4779}"/>
          </ac:spMkLst>
        </pc:spChg>
        <pc:spChg chg="mod">
          <ac:chgData name="LIU, YINGTONG (PGT)" userId="6653c617-698f-4c96-8d60-b567d29b5efd" providerId="ADAL" clId="{BAEF1EF7-79C5-429F-8A28-D4CDA2909AE9}" dt="2025-03-09T15:33:05.497" v="142"/>
          <ac:spMkLst>
            <pc:docMk/>
            <pc:sldMk cId="2225306739" sldId="259"/>
            <ac:spMk id="17" creationId="{DB85C490-6CFD-131C-CB20-64D02B19D29C}"/>
          </ac:spMkLst>
        </pc:spChg>
        <pc:spChg chg="mod">
          <ac:chgData name="LIU, YINGTONG (PGT)" userId="6653c617-698f-4c96-8d60-b567d29b5efd" providerId="ADAL" clId="{BAEF1EF7-79C5-429F-8A28-D4CDA2909AE9}" dt="2025-03-09T17:29:37.979" v="330" actId="20577"/>
          <ac:spMkLst>
            <pc:docMk/>
            <pc:sldMk cId="2225306739" sldId="259"/>
            <ac:spMk id="18" creationId="{4A8CD6C8-3772-0676-EB5C-EE4A18455818}"/>
          </ac:spMkLst>
        </pc:spChg>
        <pc:spChg chg="mod">
          <ac:chgData name="LIU, YINGTONG (PGT)" userId="6653c617-698f-4c96-8d60-b567d29b5efd" providerId="ADAL" clId="{BAEF1EF7-79C5-429F-8A28-D4CDA2909AE9}" dt="2025-03-09T15:32:08.416" v="133"/>
          <ac:spMkLst>
            <pc:docMk/>
            <pc:sldMk cId="2225306739" sldId="259"/>
            <ac:spMk id="19" creationId="{486EDA6F-BAF0-2B2F-769E-36B4914A94F3}"/>
          </ac:spMkLst>
        </pc:spChg>
        <pc:spChg chg="mod">
          <ac:chgData name="LIU, YINGTONG (PGT)" userId="6653c617-698f-4c96-8d60-b567d29b5efd" providerId="ADAL" clId="{BAEF1EF7-79C5-429F-8A28-D4CDA2909AE9}" dt="2025-03-09T17:29:17.844" v="329" actId="20577"/>
          <ac:spMkLst>
            <pc:docMk/>
            <pc:sldMk cId="2225306739" sldId="259"/>
            <ac:spMk id="20" creationId="{AB152B7D-ED9A-3D56-AC77-E4C7DBC6C729}"/>
          </ac:spMkLst>
        </pc:spChg>
        <pc:grpChg chg="del">
          <ac:chgData name="LIU, YINGTONG (PGT)" userId="6653c617-698f-4c96-8d60-b567d29b5efd" providerId="ADAL" clId="{BAEF1EF7-79C5-429F-8A28-D4CDA2909AE9}" dt="2025-03-09T17:36:47.086" v="393" actId="478"/>
          <ac:grpSpMkLst>
            <pc:docMk/>
            <pc:sldMk cId="2225306739" sldId="259"/>
            <ac:grpSpMk id="10" creationId="{54FF3420-DA08-274B-084B-A7C02605B3FA}"/>
          </ac:grpSpMkLst>
        </pc:grpChg>
        <pc:grpChg chg="del">
          <ac:chgData name="LIU, YINGTONG (PGT)" userId="6653c617-698f-4c96-8d60-b567d29b5efd" providerId="ADAL" clId="{BAEF1EF7-79C5-429F-8A28-D4CDA2909AE9}" dt="2025-03-09T17:36:48.648" v="394" actId="478"/>
          <ac:grpSpMkLst>
            <pc:docMk/>
            <pc:sldMk cId="2225306739" sldId="259"/>
            <ac:grpSpMk id="11" creationId="{F7E2C986-3B2B-76C8-81AA-9E6512142F3B}"/>
          </ac:grpSpMkLst>
        </pc:grpChg>
        <pc:grpChg chg="del">
          <ac:chgData name="LIU, YINGTONG (PGT)" userId="6653c617-698f-4c96-8d60-b567d29b5efd" providerId="ADAL" clId="{BAEF1EF7-79C5-429F-8A28-D4CDA2909AE9}" dt="2025-03-09T17:36:51.479" v="396" actId="478"/>
          <ac:grpSpMkLst>
            <pc:docMk/>
            <pc:sldMk cId="2225306739" sldId="259"/>
            <ac:grpSpMk id="12" creationId="{3AB7743E-7D7C-CF76-6034-D4CD8504251F}"/>
          </ac:grpSpMkLst>
        </pc:grpChg>
        <pc:grpChg chg="del">
          <ac:chgData name="LIU, YINGTONG (PGT)" userId="6653c617-698f-4c96-8d60-b567d29b5efd" providerId="ADAL" clId="{BAEF1EF7-79C5-429F-8A28-D4CDA2909AE9}" dt="2025-03-09T17:36:50.295" v="395" actId="478"/>
          <ac:grpSpMkLst>
            <pc:docMk/>
            <pc:sldMk cId="2225306739" sldId="259"/>
            <ac:grpSpMk id="23" creationId="{EFB4C680-F867-C451-C520-D056D801F38A}"/>
          </ac:grpSpMkLst>
        </pc:grpChg>
        <pc:graphicFrameChg chg="add mod modGraphic">
          <ac:chgData name="LIU, YINGTONG (PGT)" userId="6653c617-698f-4c96-8d60-b567d29b5efd" providerId="ADAL" clId="{BAEF1EF7-79C5-429F-8A28-D4CDA2909AE9}" dt="2025-03-09T17:38:11.081" v="408" actId="2084"/>
          <ac:graphicFrameMkLst>
            <pc:docMk/>
            <pc:sldMk cId="2225306739" sldId="259"/>
            <ac:graphicFrameMk id="9" creationId="{1F542534-AC12-4A89-759E-D55461CCE34C}"/>
          </ac:graphicFrameMkLst>
        </pc:graphicFrameChg>
      </pc:sldChg>
      <pc:sldChg chg="modSp mod">
        <pc:chgData name="LIU, YINGTONG (PGT)" userId="6653c617-698f-4c96-8d60-b567d29b5efd" providerId="ADAL" clId="{BAEF1EF7-79C5-429F-8A28-D4CDA2909AE9}" dt="2025-03-09T14:26:05.331" v="61"/>
        <pc:sldMkLst>
          <pc:docMk/>
          <pc:sldMk cId="2121667387" sldId="262"/>
        </pc:sldMkLst>
        <pc:spChg chg="mod">
          <ac:chgData name="LIU, YINGTONG (PGT)" userId="6653c617-698f-4c96-8d60-b567d29b5efd" providerId="ADAL" clId="{BAEF1EF7-79C5-429F-8A28-D4CDA2909AE9}" dt="2025-03-09T10:16:21.505" v="10" actId="1076"/>
          <ac:spMkLst>
            <pc:docMk/>
            <pc:sldMk cId="2121667387" sldId="262"/>
            <ac:spMk id="17" creationId="{28823D82-89FE-CFF8-237D-8F5FC9598DF0}"/>
          </ac:spMkLst>
        </pc:spChg>
        <pc:spChg chg="mod">
          <ac:chgData name="LIU, YINGTONG (PGT)" userId="6653c617-698f-4c96-8d60-b567d29b5efd" providerId="ADAL" clId="{BAEF1EF7-79C5-429F-8A28-D4CDA2909AE9}" dt="2025-03-09T10:16:23.793" v="11" actId="1076"/>
          <ac:spMkLst>
            <pc:docMk/>
            <pc:sldMk cId="2121667387" sldId="262"/>
            <ac:spMk id="19" creationId="{99B7F746-E1E9-2A8B-5998-F4E2CE2F017B}"/>
          </ac:spMkLst>
        </pc:spChg>
        <pc:spChg chg="mod">
          <ac:chgData name="LIU, YINGTONG (PGT)" userId="6653c617-698f-4c96-8d60-b567d29b5efd" providerId="ADAL" clId="{BAEF1EF7-79C5-429F-8A28-D4CDA2909AE9}" dt="2025-03-08T23:48:02.017" v="6" actId="1076"/>
          <ac:spMkLst>
            <pc:docMk/>
            <pc:sldMk cId="2121667387" sldId="262"/>
            <ac:spMk id="22" creationId="{5681D2F7-F44C-6007-09F1-BC31DFEF0484}"/>
          </ac:spMkLst>
        </pc:spChg>
        <pc:spChg chg="mod">
          <ac:chgData name="LIU, YINGTONG (PGT)" userId="6653c617-698f-4c96-8d60-b567d29b5efd" providerId="ADAL" clId="{BAEF1EF7-79C5-429F-8A28-D4CDA2909AE9}" dt="2025-03-08T23:48:02.017" v="6" actId="1076"/>
          <ac:spMkLst>
            <pc:docMk/>
            <pc:sldMk cId="2121667387" sldId="262"/>
            <ac:spMk id="23" creationId="{0200E7B7-7349-EAF7-EB0D-CDBDB3926A73}"/>
          </ac:spMkLst>
        </pc:spChg>
        <pc:spChg chg="mod">
          <ac:chgData name="LIU, YINGTONG (PGT)" userId="6653c617-698f-4c96-8d60-b567d29b5efd" providerId="ADAL" clId="{BAEF1EF7-79C5-429F-8A28-D4CDA2909AE9}" dt="2025-03-08T23:48:02.017" v="6" actId="1076"/>
          <ac:spMkLst>
            <pc:docMk/>
            <pc:sldMk cId="2121667387" sldId="262"/>
            <ac:spMk id="24" creationId="{B778C36A-DA6F-E86D-EA94-29F9DF8EB36A}"/>
          </ac:spMkLst>
        </pc:spChg>
        <pc:spChg chg="mod">
          <ac:chgData name="LIU, YINGTONG (PGT)" userId="6653c617-698f-4c96-8d60-b567d29b5efd" providerId="ADAL" clId="{BAEF1EF7-79C5-429F-8A28-D4CDA2909AE9}" dt="2025-03-09T10:16:35.672" v="13" actId="1076"/>
          <ac:spMkLst>
            <pc:docMk/>
            <pc:sldMk cId="2121667387" sldId="262"/>
            <ac:spMk id="26" creationId="{48C9BB4A-27FA-B5D5-90BA-94928262F436}"/>
          </ac:spMkLst>
        </pc:spChg>
        <pc:spChg chg="mod">
          <ac:chgData name="LIU, YINGTONG (PGT)" userId="6653c617-698f-4c96-8d60-b567d29b5efd" providerId="ADAL" clId="{BAEF1EF7-79C5-429F-8A28-D4CDA2909AE9}" dt="2025-03-08T23:48:02.017" v="6" actId="1076"/>
          <ac:spMkLst>
            <pc:docMk/>
            <pc:sldMk cId="2121667387" sldId="262"/>
            <ac:spMk id="30" creationId="{0E3FD8F1-FDCC-ABFC-2736-C887281CBAF1}"/>
          </ac:spMkLst>
        </pc:spChg>
        <pc:graphicFrameChg chg="mod modGraphic">
          <ac:chgData name="LIU, YINGTONG (PGT)" userId="6653c617-698f-4c96-8d60-b567d29b5efd" providerId="ADAL" clId="{BAEF1EF7-79C5-429F-8A28-D4CDA2909AE9}" dt="2025-03-09T14:26:05.331" v="61"/>
          <ac:graphicFrameMkLst>
            <pc:docMk/>
            <pc:sldMk cId="2121667387" sldId="262"/>
            <ac:graphicFrameMk id="29" creationId="{002D5C13-9E6B-753F-861F-72A5E0D1F553}"/>
          </ac:graphicFrameMkLst>
        </pc:graphicFrameChg>
      </pc:sldChg>
      <pc:sldChg chg="del mod modShow">
        <pc:chgData name="LIU, YINGTONG (PGT)" userId="6653c617-698f-4c96-8d60-b567d29b5efd" providerId="ADAL" clId="{BAEF1EF7-79C5-429F-8A28-D4CDA2909AE9}" dt="2025-03-10T00:22:00.681" v="441" actId="47"/>
        <pc:sldMkLst>
          <pc:docMk/>
          <pc:sldMk cId="941018863" sldId="265"/>
        </pc:sldMkLst>
      </pc:sldChg>
      <pc:sldChg chg="del">
        <pc:chgData name="LIU, YINGTONG (PGT)" userId="6653c617-698f-4c96-8d60-b567d29b5efd" providerId="ADAL" clId="{BAEF1EF7-79C5-429F-8A28-D4CDA2909AE9}" dt="2025-03-10T00:21:36.366" v="438" actId="47"/>
        <pc:sldMkLst>
          <pc:docMk/>
          <pc:sldMk cId="2118736542" sldId="266"/>
        </pc:sldMkLst>
      </pc:sldChg>
      <pc:sldChg chg="del">
        <pc:chgData name="LIU, YINGTONG (PGT)" userId="6653c617-698f-4c96-8d60-b567d29b5efd" providerId="ADAL" clId="{BAEF1EF7-79C5-429F-8A28-D4CDA2909AE9}" dt="2025-03-10T00:22:08.578" v="442" actId="47"/>
        <pc:sldMkLst>
          <pc:docMk/>
          <pc:sldMk cId="576711745" sldId="271"/>
        </pc:sldMkLst>
      </pc:sldChg>
      <pc:sldChg chg="modSp del mod modShow">
        <pc:chgData name="LIU, YINGTONG (PGT)" userId="6653c617-698f-4c96-8d60-b567d29b5efd" providerId="ADAL" clId="{BAEF1EF7-79C5-429F-8A28-D4CDA2909AE9}" dt="2025-03-10T00:21:35.515" v="437" actId="47"/>
        <pc:sldMkLst>
          <pc:docMk/>
          <pc:sldMk cId="1140919383" sldId="273"/>
        </pc:sldMkLst>
        <pc:spChg chg="mod">
          <ac:chgData name="LIU, YINGTONG (PGT)" userId="6653c617-698f-4c96-8d60-b567d29b5efd" providerId="ADAL" clId="{BAEF1EF7-79C5-429F-8A28-D4CDA2909AE9}" dt="2025-03-09T11:00:23.495" v="15" actId="1076"/>
          <ac:spMkLst>
            <pc:docMk/>
            <pc:sldMk cId="1140919383" sldId="273"/>
            <ac:spMk id="19" creationId="{B0D02370-CE75-EA4A-AB11-3DC6F8622465}"/>
          </ac:spMkLst>
        </pc:spChg>
      </pc:sldChg>
      <pc:sldChg chg="del">
        <pc:chgData name="LIU, YINGTONG (PGT)" userId="6653c617-698f-4c96-8d60-b567d29b5efd" providerId="ADAL" clId="{BAEF1EF7-79C5-429F-8A28-D4CDA2909AE9}" dt="2025-03-10T00:21:37.088" v="439" actId="47"/>
        <pc:sldMkLst>
          <pc:docMk/>
          <pc:sldMk cId="2925272036" sldId="277"/>
        </pc:sldMkLst>
      </pc:sldChg>
      <pc:sldChg chg="del">
        <pc:chgData name="LIU, YINGTONG (PGT)" userId="6653c617-698f-4c96-8d60-b567d29b5efd" providerId="ADAL" clId="{BAEF1EF7-79C5-429F-8A28-D4CDA2909AE9}" dt="2025-03-10T00:21:49.141" v="440" actId="47"/>
        <pc:sldMkLst>
          <pc:docMk/>
          <pc:sldMk cId="3657086933" sldId="278"/>
        </pc:sldMkLst>
      </pc:sldChg>
      <pc:sldChg chg="modSp mod">
        <pc:chgData name="LIU, YINGTONG (PGT)" userId="6653c617-698f-4c96-8d60-b567d29b5efd" providerId="ADAL" clId="{BAEF1EF7-79C5-429F-8A28-D4CDA2909AE9}" dt="2025-03-09T14:19:49.635" v="16" actId="1076"/>
        <pc:sldMkLst>
          <pc:docMk/>
          <pc:sldMk cId="0" sldId="287"/>
        </pc:sldMkLst>
        <pc:spChg chg="mod">
          <ac:chgData name="LIU, YINGTONG (PGT)" userId="6653c617-698f-4c96-8d60-b567d29b5efd" providerId="ADAL" clId="{BAEF1EF7-79C5-429F-8A28-D4CDA2909AE9}" dt="2025-03-09T14:19:49.635" v="16" actId="1076"/>
          <ac:spMkLst>
            <pc:docMk/>
            <pc:sldMk cId="0" sldId="287"/>
            <ac:spMk id="3" creationId="{00000000-0000-0000-0000-000000000000}"/>
          </ac:spMkLst>
        </pc:spChg>
      </pc:sldChg>
      <pc:sldChg chg="addSp delSp modSp mod modNotesTx">
        <pc:chgData name="LIU, YINGTONG (PGT)" userId="6653c617-698f-4c96-8d60-b567d29b5efd" providerId="ADAL" clId="{BAEF1EF7-79C5-429F-8A28-D4CDA2909AE9}" dt="2025-03-09T17:28:01.511" v="322" actId="14100"/>
        <pc:sldMkLst>
          <pc:docMk/>
          <pc:sldMk cId="3578940353" sldId="290"/>
        </pc:sldMkLst>
        <pc:spChg chg="mod">
          <ac:chgData name="LIU, YINGTONG (PGT)" userId="6653c617-698f-4c96-8d60-b567d29b5efd" providerId="ADAL" clId="{BAEF1EF7-79C5-429F-8A28-D4CDA2909AE9}" dt="2025-03-09T17:22:56.153" v="243" actId="1076"/>
          <ac:spMkLst>
            <pc:docMk/>
            <pc:sldMk cId="3578940353" sldId="290"/>
            <ac:spMk id="2" creationId="{C24BAB9F-49C6-2799-5CEE-1ED12D0950EE}"/>
          </ac:spMkLst>
        </pc:spChg>
        <pc:spChg chg="mod">
          <ac:chgData name="LIU, YINGTONG (PGT)" userId="6653c617-698f-4c96-8d60-b567d29b5efd" providerId="ADAL" clId="{BAEF1EF7-79C5-429F-8A28-D4CDA2909AE9}" dt="2025-03-09T17:23:59.174" v="256" actId="14100"/>
          <ac:spMkLst>
            <pc:docMk/>
            <pc:sldMk cId="3578940353" sldId="290"/>
            <ac:spMk id="4" creationId="{BE0D637E-5E40-D3FB-B90C-0867C5C78471}"/>
          </ac:spMkLst>
        </pc:spChg>
        <pc:spChg chg="mod">
          <ac:chgData name="LIU, YINGTONG (PGT)" userId="6653c617-698f-4c96-8d60-b567d29b5efd" providerId="ADAL" clId="{BAEF1EF7-79C5-429F-8A28-D4CDA2909AE9}" dt="2025-03-09T17:26:29.124" v="305" actId="20577"/>
          <ac:spMkLst>
            <pc:docMk/>
            <pc:sldMk cId="3578940353" sldId="290"/>
            <ac:spMk id="5" creationId="{7EE75830-087B-7F9F-DAD9-DF5E2607C7A9}"/>
          </ac:spMkLst>
        </pc:spChg>
        <pc:spChg chg="add mod">
          <ac:chgData name="LIU, YINGTONG (PGT)" userId="6653c617-698f-4c96-8d60-b567d29b5efd" providerId="ADAL" clId="{BAEF1EF7-79C5-429F-8A28-D4CDA2909AE9}" dt="2025-03-09T17:22:56.689" v="244" actId="571"/>
          <ac:spMkLst>
            <pc:docMk/>
            <pc:sldMk cId="3578940353" sldId="290"/>
            <ac:spMk id="8" creationId="{BBBBDF9C-ACC6-53BC-5698-71548301EF4F}"/>
          </ac:spMkLst>
        </pc:spChg>
        <pc:spChg chg="mod">
          <ac:chgData name="LIU, YINGTONG (PGT)" userId="6653c617-698f-4c96-8d60-b567d29b5efd" providerId="ADAL" clId="{BAEF1EF7-79C5-429F-8A28-D4CDA2909AE9}" dt="2025-03-09T17:22:56.689" v="244" actId="571"/>
          <ac:spMkLst>
            <pc:docMk/>
            <pc:sldMk cId="3578940353" sldId="290"/>
            <ac:spMk id="10" creationId="{2DF82E3C-FE7E-F259-4575-4EC955A394E5}"/>
          </ac:spMkLst>
        </pc:spChg>
        <pc:spChg chg="add del mod">
          <ac:chgData name="LIU, YINGTONG (PGT)" userId="6653c617-698f-4c96-8d60-b567d29b5efd" providerId="ADAL" clId="{BAEF1EF7-79C5-429F-8A28-D4CDA2909AE9}" dt="2025-03-09T17:22:40.343" v="235" actId="478"/>
          <ac:spMkLst>
            <pc:docMk/>
            <pc:sldMk cId="3578940353" sldId="290"/>
            <ac:spMk id="11" creationId="{26391BEA-18AE-25CA-89FF-6B449564F541}"/>
          </ac:spMkLst>
        </pc:spChg>
        <pc:spChg chg="add del mod">
          <ac:chgData name="LIU, YINGTONG (PGT)" userId="6653c617-698f-4c96-8d60-b567d29b5efd" providerId="ADAL" clId="{BAEF1EF7-79C5-429F-8A28-D4CDA2909AE9}" dt="2025-03-09T17:19:59.664" v="203" actId="478"/>
          <ac:spMkLst>
            <pc:docMk/>
            <pc:sldMk cId="3578940353" sldId="290"/>
            <ac:spMk id="12" creationId="{E82EC256-80E7-3613-AA9F-02AADF4F293B}"/>
          </ac:spMkLst>
        </pc:spChg>
        <pc:spChg chg="mod">
          <ac:chgData name="LIU, YINGTONG (PGT)" userId="6653c617-698f-4c96-8d60-b567d29b5efd" providerId="ADAL" clId="{BAEF1EF7-79C5-429F-8A28-D4CDA2909AE9}" dt="2025-03-09T17:22:56.689" v="244" actId="571"/>
          <ac:spMkLst>
            <pc:docMk/>
            <pc:sldMk cId="3578940353" sldId="290"/>
            <ac:spMk id="13" creationId="{129F774D-764A-37A7-3460-D799707A48DC}"/>
          </ac:spMkLst>
        </pc:spChg>
        <pc:spChg chg="add del mod">
          <ac:chgData name="LIU, YINGTONG (PGT)" userId="6653c617-698f-4c96-8d60-b567d29b5efd" providerId="ADAL" clId="{BAEF1EF7-79C5-429F-8A28-D4CDA2909AE9}" dt="2025-03-09T17:22:40.629" v="236" actId="478"/>
          <ac:spMkLst>
            <pc:docMk/>
            <pc:sldMk cId="3578940353" sldId="290"/>
            <ac:spMk id="14" creationId="{631D499C-E438-4CB4-9C00-85444414A5A9}"/>
          </ac:spMkLst>
        </pc:spChg>
        <pc:spChg chg="add del mod">
          <ac:chgData name="LIU, YINGTONG (PGT)" userId="6653c617-698f-4c96-8d60-b567d29b5efd" providerId="ADAL" clId="{BAEF1EF7-79C5-429F-8A28-D4CDA2909AE9}" dt="2025-03-09T17:19:58.321" v="202" actId="478"/>
          <ac:spMkLst>
            <pc:docMk/>
            <pc:sldMk cId="3578940353" sldId="290"/>
            <ac:spMk id="15" creationId="{56D52412-434D-5F19-1544-5E77491B5904}"/>
          </ac:spMkLst>
        </pc:spChg>
        <pc:spChg chg="add mod">
          <ac:chgData name="LIU, YINGTONG (PGT)" userId="6653c617-698f-4c96-8d60-b567d29b5efd" providerId="ADAL" clId="{BAEF1EF7-79C5-429F-8A28-D4CDA2909AE9}" dt="2025-03-09T17:23:11.791" v="249" actId="571"/>
          <ac:spMkLst>
            <pc:docMk/>
            <pc:sldMk cId="3578940353" sldId="290"/>
            <ac:spMk id="16" creationId="{2ED3DD9D-BEE2-CC54-5069-59B7EE81CD1D}"/>
          </ac:spMkLst>
        </pc:spChg>
        <pc:spChg chg="add del mod">
          <ac:chgData name="LIU, YINGTONG (PGT)" userId="6653c617-698f-4c96-8d60-b567d29b5efd" providerId="ADAL" clId="{BAEF1EF7-79C5-429F-8A28-D4CDA2909AE9}" dt="2025-03-09T17:22:39.284" v="234" actId="478"/>
          <ac:spMkLst>
            <pc:docMk/>
            <pc:sldMk cId="3578940353" sldId="290"/>
            <ac:spMk id="17" creationId="{2136687F-70B1-ABB2-A7F3-D81E267B85B5}"/>
          </ac:spMkLst>
        </pc:spChg>
        <pc:spChg chg="add del mod">
          <ac:chgData name="LIU, YINGTONG (PGT)" userId="6653c617-698f-4c96-8d60-b567d29b5efd" providerId="ADAL" clId="{BAEF1EF7-79C5-429F-8A28-D4CDA2909AE9}" dt="2025-03-09T17:19:56.874" v="201" actId="478"/>
          <ac:spMkLst>
            <pc:docMk/>
            <pc:sldMk cId="3578940353" sldId="290"/>
            <ac:spMk id="18" creationId="{352D48F0-2691-2F5F-4CCA-D8F72FC8A005}"/>
          </ac:spMkLst>
        </pc:spChg>
        <pc:spChg chg="add del mod">
          <ac:chgData name="LIU, YINGTONG (PGT)" userId="6653c617-698f-4c96-8d60-b567d29b5efd" providerId="ADAL" clId="{BAEF1EF7-79C5-429F-8A28-D4CDA2909AE9}" dt="2025-03-09T17:22:38.839" v="233" actId="478"/>
          <ac:spMkLst>
            <pc:docMk/>
            <pc:sldMk cId="3578940353" sldId="290"/>
            <ac:spMk id="20" creationId="{AB09827E-5C49-2EAD-869D-47885FD20B0B}"/>
          </ac:spMkLst>
        </pc:spChg>
        <pc:spChg chg="add del mod">
          <ac:chgData name="LIU, YINGTONG (PGT)" userId="6653c617-698f-4c96-8d60-b567d29b5efd" providerId="ADAL" clId="{BAEF1EF7-79C5-429F-8A28-D4CDA2909AE9}" dt="2025-03-09T17:19:55.374" v="200" actId="478"/>
          <ac:spMkLst>
            <pc:docMk/>
            <pc:sldMk cId="3578940353" sldId="290"/>
            <ac:spMk id="21" creationId="{1C7C2535-C760-6BB1-42AE-214444D82D57}"/>
          </ac:spMkLst>
        </pc:spChg>
        <pc:spChg chg="mod">
          <ac:chgData name="LIU, YINGTONG (PGT)" userId="6653c617-698f-4c96-8d60-b567d29b5efd" providerId="ADAL" clId="{BAEF1EF7-79C5-429F-8A28-D4CDA2909AE9}" dt="2025-03-09T17:23:11.791" v="249" actId="571"/>
          <ac:spMkLst>
            <pc:docMk/>
            <pc:sldMk cId="3578940353" sldId="290"/>
            <ac:spMk id="22" creationId="{B73A6708-F72F-23B5-E9F1-296B0E40BB7E}"/>
          </ac:spMkLst>
        </pc:spChg>
        <pc:spChg chg="add mod">
          <ac:chgData name="LIU, YINGTONG (PGT)" userId="6653c617-698f-4c96-8d60-b567d29b5efd" providerId="ADAL" clId="{BAEF1EF7-79C5-429F-8A28-D4CDA2909AE9}" dt="2025-03-09T17:25:22.134" v="278" actId="208"/>
          <ac:spMkLst>
            <pc:docMk/>
            <pc:sldMk cId="3578940353" sldId="290"/>
            <ac:spMk id="23" creationId="{8CAAC78A-E492-6C6B-DF78-39F13601C926}"/>
          </ac:spMkLst>
        </pc:spChg>
        <pc:spChg chg="add del mod">
          <ac:chgData name="LIU, YINGTONG (PGT)" userId="6653c617-698f-4c96-8d60-b567d29b5efd" providerId="ADAL" clId="{BAEF1EF7-79C5-429F-8A28-D4CDA2909AE9}" dt="2025-03-09T17:19:53.582" v="199" actId="478"/>
          <ac:spMkLst>
            <pc:docMk/>
            <pc:sldMk cId="3578940353" sldId="290"/>
            <ac:spMk id="24" creationId="{99568373-6A60-C9A5-459D-F4B6D0866DED}"/>
          </ac:spMkLst>
        </pc:spChg>
        <pc:spChg chg="mod">
          <ac:chgData name="LIU, YINGTONG (PGT)" userId="6653c617-698f-4c96-8d60-b567d29b5efd" providerId="ADAL" clId="{BAEF1EF7-79C5-429F-8A28-D4CDA2909AE9}" dt="2025-03-09T17:23:11.791" v="249" actId="571"/>
          <ac:spMkLst>
            <pc:docMk/>
            <pc:sldMk cId="3578940353" sldId="290"/>
            <ac:spMk id="25" creationId="{C7004C1E-7987-4A04-C14B-7383A33473A7}"/>
          </ac:spMkLst>
        </pc:spChg>
        <pc:spChg chg="add mod">
          <ac:chgData name="LIU, YINGTONG (PGT)" userId="6653c617-698f-4c96-8d60-b567d29b5efd" providerId="ADAL" clId="{BAEF1EF7-79C5-429F-8A28-D4CDA2909AE9}" dt="2025-03-09T17:23:11.593" v="248" actId="571"/>
          <ac:spMkLst>
            <pc:docMk/>
            <pc:sldMk cId="3578940353" sldId="290"/>
            <ac:spMk id="26" creationId="{86139794-C0A2-27E8-6BA0-086AB3A84722}"/>
          </ac:spMkLst>
        </pc:spChg>
        <pc:spChg chg="mod">
          <ac:chgData name="LIU, YINGTONG (PGT)" userId="6653c617-698f-4c96-8d60-b567d29b5efd" providerId="ADAL" clId="{BAEF1EF7-79C5-429F-8A28-D4CDA2909AE9}" dt="2025-03-09T17:23:11.593" v="248" actId="571"/>
          <ac:spMkLst>
            <pc:docMk/>
            <pc:sldMk cId="3578940353" sldId="290"/>
            <ac:spMk id="28" creationId="{C3C0448A-5CFD-6CF5-31B5-C1E315BE3FA1}"/>
          </ac:spMkLst>
        </pc:spChg>
        <pc:spChg chg="mod">
          <ac:chgData name="LIU, YINGTONG (PGT)" userId="6653c617-698f-4c96-8d60-b567d29b5efd" providerId="ADAL" clId="{BAEF1EF7-79C5-429F-8A28-D4CDA2909AE9}" dt="2025-03-09T17:23:11.593" v="248" actId="571"/>
          <ac:spMkLst>
            <pc:docMk/>
            <pc:sldMk cId="3578940353" sldId="290"/>
            <ac:spMk id="29" creationId="{9FB11531-E008-0AF5-7416-829B6C2D8FBC}"/>
          </ac:spMkLst>
        </pc:spChg>
        <pc:spChg chg="del mod">
          <ac:chgData name="LIU, YINGTONG (PGT)" userId="6653c617-698f-4c96-8d60-b567d29b5efd" providerId="ADAL" clId="{BAEF1EF7-79C5-429F-8A28-D4CDA2909AE9}" dt="2025-03-09T17:17:15.618" v="193"/>
          <ac:spMkLst>
            <pc:docMk/>
            <pc:sldMk cId="3578940353" sldId="290"/>
            <ac:spMk id="30" creationId="{35280FB9-4743-7545-9DA9-6FCA9F7E912B}"/>
          </ac:spMkLst>
        </pc:spChg>
        <pc:spChg chg="add mod">
          <ac:chgData name="LIU, YINGTONG (PGT)" userId="6653c617-698f-4c96-8d60-b567d29b5efd" providerId="ADAL" clId="{BAEF1EF7-79C5-429F-8A28-D4CDA2909AE9}" dt="2025-03-09T17:25:22.134" v="278" actId="208"/>
          <ac:spMkLst>
            <pc:docMk/>
            <pc:sldMk cId="3578940353" sldId="290"/>
            <ac:spMk id="31" creationId="{AD4D0EB9-0CCC-806C-66DB-27A3BCBE6511}"/>
          </ac:spMkLst>
        </pc:spChg>
        <pc:spChg chg="mod">
          <ac:chgData name="LIU, YINGTONG (PGT)" userId="6653c617-698f-4c96-8d60-b567d29b5efd" providerId="ADAL" clId="{BAEF1EF7-79C5-429F-8A28-D4CDA2909AE9}" dt="2025-03-09T17:25:48.673" v="287" actId="20577"/>
          <ac:spMkLst>
            <pc:docMk/>
            <pc:sldMk cId="3578940353" sldId="290"/>
            <ac:spMk id="33" creationId="{04DAB91D-5411-ED1A-EDA7-7F557256B56F}"/>
          </ac:spMkLst>
        </pc:spChg>
        <pc:spChg chg="mod">
          <ac:chgData name="LIU, YINGTONG (PGT)" userId="6653c617-698f-4c96-8d60-b567d29b5efd" providerId="ADAL" clId="{BAEF1EF7-79C5-429F-8A28-D4CDA2909AE9}" dt="2025-03-09T17:24:58.255" v="277"/>
          <ac:spMkLst>
            <pc:docMk/>
            <pc:sldMk cId="3578940353" sldId="290"/>
            <ac:spMk id="34" creationId="{6FF8330E-DFD6-3893-81D3-06D536C5F3A8}"/>
          </ac:spMkLst>
        </pc:spChg>
        <pc:spChg chg="add mod">
          <ac:chgData name="LIU, YINGTONG (PGT)" userId="6653c617-698f-4c96-8d60-b567d29b5efd" providerId="ADAL" clId="{BAEF1EF7-79C5-429F-8A28-D4CDA2909AE9}" dt="2025-03-09T17:25:22.134" v="278" actId="208"/>
          <ac:spMkLst>
            <pc:docMk/>
            <pc:sldMk cId="3578940353" sldId="290"/>
            <ac:spMk id="35" creationId="{EF71033B-0F64-3025-248E-1DDD5BB88747}"/>
          </ac:spMkLst>
        </pc:spChg>
        <pc:spChg chg="mod">
          <ac:chgData name="LIU, YINGTONG (PGT)" userId="6653c617-698f-4c96-8d60-b567d29b5efd" providerId="ADAL" clId="{BAEF1EF7-79C5-429F-8A28-D4CDA2909AE9}" dt="2025-03-09T17:25:39.822" v="285" actId="14100"/>
          <ac:spMkLst>
            <pc:docMk/>
            <pc:sldMk cId="3578940353" sldId="290"/>
            <ac:spMk id="37" creationId="{DD9CD32F-5E22-D9A4-45B1-A5C6DE0D861F}"/>
          </ac:spMkLst>
        </pc:spChg>
        <pc:spChg chg="mod">
          <ac:chgData name="LIU, YINGTONG (PGT)" userId="6653c617-698f-4c96-8d60-b567d29b5efd" providerId="ADAL" clId="{BAEF1EF7-79C5-429F-8A28-D4CDA2909AE9}" dt="2025-03-09T17:25:59.137" v="290"/>
          <ac:spMkLst>
            <pc:docMk/>
            <pc:sldMk cId="3578940353" sldId="290"/>
            <ac:spMk id="38" creationId="{58C63E14-346B-BF27-3798-E3E8DD6F048A}"/>
          </ac:spMkLst>
        </pc:spChg>
        <pc:spChg chg="add mod">
          <ac:chgData name="LIU, YINGTONG (PGT)" userId="6653c617-698f-4c96-8d60-b567d29b5efd" providerId="ADAL" clId="{BAEF1EF7-79C5-429F-8A28-D4CDA2909AE9}" dt="2025-03-09T17:25:22.134" v="278" actId="208"/>
          <ac:spMkLst>
            <pc:docMk/>
            <pc:sldMk cId="3578940353" sldId="290"/>
            <ac:spMk id="39" creationId="{40E97BF6-F339-583C-E8E7-839DE5CB2D3A}"/>
          </ac:spMkLst>
        </pc:spChg>
        <pc:spChg chg="mod">
          <ac:chgData name="LIU, YINGTONG (PGT)" userId="6653c617-698f-4c96-8d60-b567d29b5efd" providerId="ADAL" clId="{BAEF1EF7-79C5-429F-8A28-D4CDA2909AE9}" dt="2025-03-09T17:26:22.186" v="301" actId="20577"/>
          <ac:spMkLst>
            <pc:docMk/>
            <pc:sldMk cId="3578940353" sldId="290"/>
            <ac:spMk id="41" creationId="{659232FF-07FA-39D9-4711-5D541C5919E7}"/>
          </ac:spMkLst>
        </pc:spChg>
        <pc:spChg chg="mod">
          <ac:chgData name="LIU, YINGTONG (PGT)" userId="6653c617-698f-4c96-8d60-b567d29b5efd" providerId="ADAL" clId="{BAEF1EF7-79C5-429F-8A28-D4CDA2909AE9}" dt="2025-03-09T17:26:25.566" v="303" actId="20577"/>
          <ac:spMkLst>
            <pc:docMk/>
            <pc:sldMk cId="3578940353" sldId="290"/>
            <ac:spMk id="42" creationId="{DBA034BB-DC6C-6C0E-321A-A7DA9A0EAEA3}"/>
          </ac:spMkLst>
        </pc:spChg>
        <pc:spChg chg="add mod">
          <ac:chgData name="LIU, YINGTONG (PGT)" userId="6653c617-698f-4c96-8d60-b567d29b5efd" providerId="ADAL" clId="{BAEF1EF7-79C5-429F-8A28-D4CDA2909AE9}" dt="2025-03-09T17:25:22.134" v="278" actId="208"/>
          <ac:spMkLst>
            <pc:docMk/>
            <pc:sldMk cId="3578940353" sldId="290"/>
            <ac:spMk id="43" creationId="{4F75D4B3-308C-4B15-B54D-EC985483FF2F}"/>
          </ac:spMkLst>
        </pc:spChg>
        <pc:spChg chg="mod">
          <ac:chgData name="LIU, YINGTONG (PGT)" userId="6653c617-698f-4c96-8d60-b567d29b5efd" providerId="ADAL" clId="{BAEF1EF7-79C5-429F-8A28-D4CDA2909AE9}" dt="2025-03-09T17:26:45.175" v="312" actId="14100"/>
          <ac:spMkLst>
            <pc:docMk/>
            <pc:sldMk cId="3578940353" sldId="290"/>
            <ac:spMk id="45" creationId="{458D968B-7CC5-6AFD-1E60-6D6503F2C169}"/>
          </ac:spMkLst>
        </pc:spChg>
        <pc:spChg chg="mod">
          <ac:chgData name="LIU, YINGTONG (PGT)" userId="6653c617-698f-4c96-8d60-b567d29b5efd" providerId="ADAL" clId="{BAEF1EF7-79C5-429F-8A28-D4CDA2909AE9}" dt="2025-03-09T17:28:01.511" v="322" actId="14100"/>
          <ac:spMkLst>
            <pc:docMk/>
            <pc:sldMk cId="3578940353" sldId="290"/>
            <ac:spMk id="46" creationId="{8395DCF7-D1DF-4956-908B-8A2CE3564B30}"/>
          </ac:spMkLst>
        </pc:spChg>
        <pc:grpChg chg="add mod">
          <ac:chgData name="LIU, YINGTONG (PGT)" userId="6653c617-698f-4c96-8d60-b567d29b5efd" providerId="ADAL" clId="{BAEF1EF7-79C5-429F-8A28-D4CDA2909AE9}" dt="2025-03-09T17:23:14.473" v="250" actId="14100"/>
          <ac:grpSpMkLst>
            <pc:docMk/>
            <pc:sldMk cId="3578940353" sldId="290"/>
            <ac:grpSpMk id="3" creationId="{E65AEC3F-7632-C6B6-69BD-698D732A29E4}"/>
          </ac:grpSpMkLst>
        </pc:grpChg>
        <pc:grpChg chg="add mod">
          <ac:chgData name="LIU, YINGTONG (PGT)" userId="6653c617-698f-4c96-8d60-b567d29b5efd" providerId="ADAL" clId="{BAEF1EF7-79C5-429F-8A28-D4CDA2909AE9}" dt="2025-03-09T17:22:56.689" v="244" actId="571"/>
          <ac:grpSpMkLst>
            <pc:docMk/>
            <pc:sldMk cId="3578940353" sldId="290"/>
            <ac:grpSpMk id="9" creationId="{DFD7B746-FC5C-4847-789A-84DFD3D09C68}"/>
          </ac:grpSpMkLst>
        </pc:grpChg>
        <pc:grpChg chg="add mod">
          <ac:chgData name="LIU, YINGTONG (PGT)" userId="6653c617-698f-4c96-8d60-b567d29b5efd" providerId="ADAL" clId="{BAEF1EF7-79C5-429F-8A28-D4CDA2909AE9}" dt="2025-03-09T17:23:11.791" v="249" actId="571"/>
          <ac:grpSpMkLst>
            <pc:docMk/>
            <pc:sldMk cId="3578940353" sldId="290"/>
            <ac:grpSpMk id="19" creationId="{7BD3B9C9-B23A-B37A-564B-689C05D0A7B4}"/>
          </ac:grpSpMkLst>
        </pc:grpChg>
        <pc:grpChg chg="add mod">
          <ac:chgData name="LIU, YINGTONG (PGT)" userId="6653c617-698f-4c96-8d60-b567d29b5efd" providerId="ADAL" clId="{BAEF1EF7-79C5-429F-8A28-D4CDA2909AE9}" dt="2025-03-09T17:23:11.593" v="248" actId="571"/>
          <ac:grpSpMkLst>
            <pc:docMk/>
            <pc:sldMk cId="3578940353" sldId="290"/>
            <ac:grpSpMk id="27" creationId="{0623A94B-8B49-F31D-6CA4-DC5D5500694E}"/>
          </ac:grpSpMkLst>
        </pc:grpChg>
        <pc:grpChg chg="add mod">
          <ac:chgData name="LIU, YINGTONG (PGT)" userId="6653c617-698f-4c96-8d60-b567d29b5efd" providerId="ADAL" clId="{BAEF1EF7-79C5-429F-8A28-D4CDA2909AE9}" dt="2025-03-09T17:23:20.357" v="251" actId="571"/>
          <ac:grpSpMkLst>
            <pc:docMk/>
            <pc:sldMk cId="3578940353" sldId="290"/>
            <ac:grpSpMk id="32" creationId="{05DA5728-BBA8-7B27-E9FE-D028F18A5DB4}"/>
          </ac:grpSpMkLst>
        </pc:grpChg>
        <pc:grpChg chg="add mod">
          <ac:chgData name="LIU, YINGTONG (PGT)" userId="6653c617-698f-4c96-8d60-b567d29b5efd" providerId="ADAL" clId="{BAEF1EF7-79C5-429F-8A28-D4CDA2909AE9}" dt="2025-03-09T17:23:23.827" v="252" actId="571"/>
          <ac:grpSpMkLst>
            <pc:docMk/>
            <pc:sldMk cId="3578940353" sldId="290"/>
            <ac:grpSpMk id="36" creationId="{20A76A7F-BCF2-62E4-D36B-B5019D7ACF0C}"/>
          </ac:grpSpMkLst>
        </pc:grpChg>
        <pc:grpChg chg="add mod">
          <ac:chgData name="LIU, YINGTONG (PGT)" userId="6653c617-698f-4c96-8d60-b567d29b5efd" providerId="ADAL" clId="{BAEF1EF7-79C5-429F-8A28-D4CDA2909AE9}" dt="2025-03-09T17:23:35.466" v="254" actId="571"/>
          <ac:grpSpMkLst>
            <pc:docMk/>
            <pc:sldMk cId="3578940353" sldId="290"/>
            <ac:grpSpMk id="40" creationId="{4AEB43BB-A634-DED2-FE11-9A5714785094}"/>
          </ac:grpSpMkLst>
        </pc:grpChg>
        <pc:grpChg chg="add mod">
          <ac:chgData name="LIU, YINGTONG (PGT)" userId="6653c617-698f-4c96-8d60-b567d29b5efd" providerId="ADAL" clId="{BAEF1EF7-79C5-429F-8A28-D4CDA2909AE9}" dt="2025-03-09T17:23:41.575" v="255" actId="571"/>
          <ac:grpSpMkLst>
            <pc:docMk/>
            <pc:sldMk cId="3578940353" sldId="290"/>
            <ac:grpSpMk id="44" creationId="{EAF3DADC-74DD-2C08-CD30-AA053FE7A24F}"/>
          </ac:grpSpMkLst>
        </pc:grpChg>
      </pc:sldChg>
      <pc:sldChg chg="addSp delSp modSp add mod ord modNotesTx">
        <pc:chgData name="LIU, YINGTONG (PGT)" userId="6653c617-698f-4c96-8d60-b567d29b5efd" providerId="ADAL" clId="{BAEF1EF7-79C5-429F-8A28-D4CDA2909AE9}" dt="2025-03-09T17:13:26.885" v="169" actId="1076"/>
        <pc:sldMkLst>
          <pc:docMk/>
          <pc:sldMk cId="3370656512" sldId="291"/>
        </pc:sldMkLst>
        <pc:spChg chg="mod">
          <ac:chgData name="LIU, YINGTONG (PGT)" userId="6653c617-698f-4c96-8d60-b567d29b5efd" providerId="ADAL" clId="{BAEF1EF7-79C5-429F-8A28-D4CDA2909AE9}" dt="2025-03-09T14:23:27.866" v="40"/>
          <ac:spMkLst>
            <pc:docMk/>
            <pc:sldMk cId="3370656512" sldId="291"/>
            <ac:spMk id="3" creationId="{09D80D79-F032-13FE-827F-D1F2CB996C4A}"/>
          </ac:spMkLst>
        </pc:spChg>
        <pc:spChg chg="mod">
          <ac:chgData name="LIU, YINGTONG (PGT)" userId="6653c617-698f-4c96-8d60-b567d29b5efd" providerId="ADAL" clId="{BAEF1EF7-79C5-429F-8A28-D4CDA2909AE9}" dt="2025-03-09T14:30:40.023" v="100" actId="14100"/>
          <ac:spMkLst>
            <pc:docMk/>
            <pc:sldMk cId="3370656512" sldId="291"/>
            <ac:spMk id="4" creationId="{C61DA5F5-04FE-93A9-4FD9-48B2107D711B}"/>
          </ac:spMkLst>
        </pc:spChg>
        <pc:spChg chg="mod">
          <ac:chgData name="LIU, YINGTONG (PGT)" userId="6653c617-698f-4c96-8d60-b567d29b5efd" providerId="ADAL" clId="{BAEF1EF7-79C5-429F-8A28-D4CDA2909AE9}" dt="2025-03-09T14:28:40.801" v="77"/>
          <ac:spMkLst>
            <pc:docMk/>
            <pc:sldMk cId="3370656512" sldId="291"/>
            <ac:spMk id="6" creationId="{4F61553F-5C22-41A0-FE86-CCAF6BC99BEA}"/>
          </ac:spMkLst>
        </pc:spChg>
        <pc:spChg chg="mod">
          <ac:chgData name="LIU, YINGTONG (PGT)" userId="6653c617-698f-4c96-8d60-b567d29b5efd" providerId="ADAL" clId="{BAEF1EF7-79C5-429F-8A28-D4CDA2909AE9}" dt="2025-03-09T14:32:13.537" v="112" actId="14100"/>
          <ac:spMkLst>
            <pc:docMk/>
            <pc:sldMk cId="3370656512" sldId="291"/>
            <ac:spMk id="7" creationId="{383A859E-E66A-2E28-B705-878102906BB3}"/>
          </ac:spMkLst>
        </pc:spChg>
        <pc:spChg chg="mod">
          <ac:chgData name="LIU, YINGTONG (PGT)" userId="6653c617-698f-4c96-8d60-b567d29b5efd" providerId="ADAL" clId="{BAEF1EF7-79C5-429F-8A28-D4CDA2909AE9}" dt="2025-03-09T14:29:33.138" v="90"/>
          <ac:spMkLst>
            <pc:docMk/>
            <pc:sldMk cId="3370656512" sldId="291"/>
            <ac:spMk id="10" creationId="{71580EC7-8774-A140-474B-BD13AB42877D}"/>
          </ac:spMkLst>
        </pc:spChg>
        <pc:spChg chg="mod">
          <ac:chgData name="LIU, YINGTONG (PGT)" userId="6653c617-698f-4c96-8d60-b567d29b5efd" providerId="ADAL" clId="{BAEF1EF7-79C5-429F-8A28-D4CDA2909AE9}" dt="2025-03-09T14:33:10.253" v="118" actId="14100"/>
          <ac:spMkLst>
            <pc:docMk/>
            <pc:sldMk cId="3370656512" sldId="291"/>
            <ac:spMk id="11" creationId="{F182C4E9-8EBE-4330-155E-57C12870AB1A}"/>
          </ac:spMkLst>
        </pc:spChg>
        <pc:spChg chg="mod">
          <ac:chgData name="LIU, YINGTONG (PGT)" userId="6653c617-698f-4c96-8d60-b567d29b5efd" providerId="ADAL" clId="{BAEF1EF7-79C5-429F-8A28-D4CDA2909AE9}" dt="2025-03-09T14:27:44.672" v="65"/>
          <ac:spMkLst>
            <pc:docMk/>
            <pc:sldMk cId="3370656512" sldId="291"/>
            <ac:spMk id="16" creationId="{86B4A270-E3BE-BD43-E890-99FEAB5223EB}"/>
          </ac:spMkLst>
        </pc:spChg>
        <pc:spChg chg="mod">
          <ac:chgData name="LIU, YINGTONG (PGT)" userId="6653c617-698f-4c96-8d60-b567d29b5efd" providerId="ADAL" clId="{BAEF1EF7-79C5-429F-8A28-D4CDA2909AE9}" dt="2025-03-09T14:33:57.954" v="125" actId="20577"/>
          <ac:spMkLst>
            <pc:docMk/>
            <pc:sldMk cId="3370656512" sldId="291"/>
            <ac:spMk id="17" creationId="{AA9A9E31-3602-8420-C9C5-449E374F14B4}"/>
          </ac:spMkLst>
        </pc:spChg>
        <pc:spChg chg="mod">
          <ac:chgData name="LIU, YINGTONG (PGT)" userId="6653c617-698f-4c96-8d60-b567d29b5efd" providerId="ADAL" clId="{BAEF1EF7-79C5-429F-8A28-D4CDA2909AE9}" dt="2025-03-09T14:33:13.147" v="120" actId="1076"/>
          <ac:spMkLst>
            <pc:docMk/>
            <pc:sldMk cId="3370656512" sldId="291"/>
            <ac:spMk id="19" creationId="{C8F7CF40-6FAD-476E-F55A-91941E4294D1}"/>
          </ac:spMkLst>
        </pc:spChg>
        <pc:spChg chg="mod">
          <ac:chgData name="LIU, YINGTONG (PGT)" userId="6653c617-698f-4c96-8d60-b567d29b5efd" providerId="ADAL" clId="{BAEF1EF7-79C5-429F-8A28-D4CDA2909AE9}" dt="2025-03-09T14:29:15.406" v="84"/>
          <ac:spMkLst>
            <pc:docMk/>
            <pc:sldMk cId="3370656512" sldId="291"/>
            <ac:spMk id="22" creationId="{EE2528CF-80CE-CEBF-2AB9-F610646C4D50}"/>
          </ac:spMkLst>
        </pc:spChg>
        <pc:spChg chg="mod">
          <ac:chgData name="LIU, YINGTONG (PGT)" userId="6653c617-698f-4c96-8d60-b567d29b5efd" providerId="ADAL" clId="{BAEF1EF7-79C5-429F-8A28-D4CDA2909AE9}" dt="2025-03-09T16:56:53.998" v="168" actId="113"/>
          <ac:spMkLst>
            <pc:docMk/>
            <pc:sldMk cId="3370656512" sldId="291"/>
            <ac:spMk id="23" creationId="{9C4E4886-886C-7966-C4B4-58543F86EF3A}"/>
          </ac:spMkLst>
        </pc:spChg>
        <pc:spChg chg="mod">
          <ac:chgData name="LIU, YINGTONG (PGT)" userId="6653c617-698f-4c96-8d60-b567d29b5efd" providerId="ADAL" clId="{BAEF1EF7-79C5-429F-8A28-D4CDA2909AE9}" dt="2025-03-09T14:21:36.852" v="31" actId="20577"/>
          <ac:spMkLst>
            <pc:docMk/>
            <pc:sldMk cId="3370656512" sldId="291"/>
            <ac:spMk id="27" creationId="{3C9FFE48-1D8E-FDCE-9C35-8703DAEA8574}"/>
          </ac:spMkLst>
        </pc:spChg>
        <pc:grpChg chg="add mod">
          <ac:chgData name="LIU, YINGTONG (PGT)" userId="6653c617-698f-4c96-8d60-b567d29b5efd" providerId="ADAL" clId="{BAEF1EF7-79C5-429F-8A28-D4CDA2909AE9}" dt="2025-03-09T14:31:16.646" v="104" actId="14100"/>
          <ac:grpSpMkLst>
            <pc:docMk/>
            <pc:sldMk cId="3370656512" sldId="291"/>
            <ac:grpSpMk id="2" creationId="{DEA606E9-3DE4-8F02-4EE8-AD981D27B27A}"/>
          </ac:grpSpMkLst>
        </pc:grpChg>
        <pc:grpChg chg="mod">
          <ac:chgData name="LIU, YINGTONG (PGT)" userId="6653c617-698f-4c96-8d60-b567d29b5efd" providerId="ADAL" clId="{BAEF1EF7-79C5-429F-8A28-D4CDA2909AE9}" dt="2025-03-09T17:13:26.885" v="169" actId="1076"/>
          <ac:grpSpMkLst>
            <pc:docMk/>
            <pc:sldMk cId="3370656512" sldId="291"/>
            <ac:grpSpMk id="5" creationId="{9B52B8BD-6CC8-5318-214D-3AE72093D8E9}"/>
          </ac:grpSpMkLst>
        </pc:grpChg>
        <pc:grpChg chg="mod">
          <ac:chgData name="LIU, YINGTONG (PGT)" userId="6653c617-698f-4c96-8d60-b567d29b5efd" providerId="ADAL" clId="{BAEF1EF7-79C5-429F-8A28-D4CDA2909AE9}" dt="2025-03-09T14:31:51.274" v="109" actId="14100"/>
          <ac:grpSpMkLst>
            <pc:docMk/>
            <pc:sldMk cId="3370656512" sldId="291"/>
            <ac:grpSpMk id="8" creationId="{82FF90C7-F52D-6693-0453-B3C7F5BD6060}"/>
          </ac:grpSpMkLst>
        </pc:grpChg>
        <pc:grpChg chg="add mod">
          <ac:chgData name="LIU, YINGTONG (PGT)" userId="6653c617-698f-4c96-8d60-b567d29b5efd" providerId="ADAL" clId="{BAEF1EF7-79C5-429F-8A28-D4CDA2909AE9}" dt="2025-03-09T14:34:41.028" v="129" actId="1076"/>
          <ac:grpSpMkLst>
            <pc:docMk/>
            <pc:sldMk cId="3370656512" sldId="291"/>
            <ac:grpSpMk id="15" creationId="{6960A531-6DE0-859E-3D41-E7BFA8060510}"/>
          </ac:grpSpMkLst>
        </pc:grpChg>
        <pc:grpChg chg="add mod">
          <ac:chgData name="LIU, YINGTONG (PGT)" userId="6653c617-698f-4c96-8d60-b567d29b5efd" providerId="ADAL" clId="{BAEF1EF7-79C5-429F-8A28-D4CDA2909AE9}" dt="2025-03-09T17:13:26.885" v="169" actId="1076"/>
          <ac:grpSpMkLst>
            <pc:docMk/>
            <pc:sldMk cId="3370656512" sldId="291"/>
            <ac:grpSpMk id="21" creationId="{97E2244A-E2CE-329D-CCBA-13DDE1EE6954}"/>
          </ac:grpSpMkLst>
        </pc:grpChg>
        <pc:graphicFrameChg chg="del">
          <ac:chgData name="LIU, YINGTONG (PGT)" userId="6653c617-698f-4c96-8d60-b567d29b5efd" providerId="ADAL" clId="{BAEF1EF7-79C5-429F-8A28-D4CDA2909AE9}" dt="2025-03-09T14:21:56.863" v="32" actId="478"/>
          <ac:graphicFrameMkLst>
            <pc:docMk/>
            <pc:sldMk cId="3370656512" sldId="291"/>
            <ac:graphicFrameMk id="9" creationId="{D2BD7F01-CEB4-3C80-11B7-65F30D33794D}"/>
          </ac:graphicFrameMkLst>
        </pc:graphicFrameChg>
        <pc:picChg chg="add mod">
          <ac:chgData name="LIU, YINGTONG (PGT)" userId="6653c617-698f-4c96-8d60-b567d29b5efd" providerId="ADAL" clId="{BAEF1EF7-79C5-429F-8A28-D4CDA2909AE9}" dt="2025-03-09T14:34:47.957" v="130" actId="1076"/>
          <ac:picMkLst>
            <pc:docMk/>
            <pc:sldMk cId="3370656512" sldId="291"/>
            <ac:picMk id="12" creationId="{909005B0-3397-843E-96EA-413E3F48904E}"/>
          </ac:picMkLst>
        </pc:picChg>
        <pc:picChg chg="add mod">
          <ac:chgData name="LIU, YINGTONG (PGT)" userId="6653c617-698f-4c96-8d60-b567d29b5efd" providerId="ADAL" clId="{BAEF1EF7-79C5-429F-8A28-D4CDA2909AE9}" dt="2025-03-09T14:33:24.562" v="123" actId="1076"/>
          <ac:picMkLst>
            <pc:docMk/>
            <pc:sldMk cId="3370656512" sldId="291"/>
            <ac:picMk id="13" creationId="{F5DFF709-2053-1E16-5523-ECD2AD76202E}"/>
          </ac:picMkLst>
        </pc:picChg>
        <pc:picChg chg="add mod">
          <ac:chgData name="LIU, YINGTONG (PGT)" userId="6653c617-698f-4c96-8d60-b567d29b5efd" providerId="ADAL" clId="{BAEF1EF7-79C5-429F-8A28-D4CDA2909AE9}" dt="2025-03-09T14:31:22.010" v="105" actId="1076"/>
          <ac:picMkLst>
            <pc:docMk/>
            <pc:sldMk cId="3370656512" sldId="291"/>
            <ac:picMk id="14" creationId="{17494BD0-1C72-FCAA-FBBB-3DE431168D55}"/>
          </ac:picMkLst>
        </pc:picChg>
        <pc:picChg chg="add del">
          <ac:chgData name="LIU, YINGTONG (PGT)" userId="6653c617-698f-4c96-8d60-b567d29b5efd" providerId="ADAL" clId="{BAEF1EF7-79C5-429F-8A28-D4CDA2909AE9}" dt="2025-03-09T14:28:40.773" v="76" actId="22"/>
          <ac:picMkLst>
            <pc:docMk/>
            <pc:sldMk cId="3370656512" sldId="291"/>
            <ac:picMk id="20" creationId="{D03F351B-6A04-CC83-8CB9-8C4FAAEC8991}"/>
          </ac:picMkLst>
        </pc:picChg>
      </pc:sldChg>
      <pc:sldChg chg="delSp modSp add del mod setBg">
        <pc:chgData name="LIU, YINGTONG (PGT)" userId="6653c617-698f-4c96-8d60-b567d29b5efd" providerId="ADAL" clId="{BAEF1EF7-79C5-429F-8A28-D4CDA2909AE9}" dt="2025-03-10T00:22:17.478" v="443" actId="47"/>
        <pc:sldMkLst>
          <pc:docMk/>
          <pc:sldMk cId="825444088" sldId="292"/>
        </pc:sldMkLst>
        <pc:graphicFrameChg chg="del mod modGraphic">
          <ac:chgData name="LIU, YINGTONG (PGT)" userId="6653c617-698f-4c96-8d60-b567d29b5efd" providerId="ADAL" clId="{BAEF1EF7-79C5-429F-8A28-D4CDA2909AE9}" dt="2025-03-09T17:36:43.125" v="392" actId="21"/>
          <ac:graphicFrameMkLst>
            <pc:docMk/>
            <pc:sldMk cId="825444088" sldId="292"/>
            <ac:graphicFrameMk id="9" creationId="{1F542534-AC12-4A89-759E-D55461CCE34C}"/>
          </ac:graphicFrameMkLst>
        </pc:graphicFrameChg>
      </pc:sldChg>
      <pc:sldChg chg="add del">
        <pc:chgData name="LIU, YINGTONG (PGT)" userId="6653c617-698f-4c96-8d60-b567d29b5efd" providerId="ADAL" clId="{BAEF1EF7-79C5-429F-8A28-D4CDA2909AE9}" dt="2025-03-09T14:22:40.637" v="34" actId="2890"/>
        <pc:sldMkLst>
          <pc:docMk/>
          <pc:sldMk cId="3333953231" sldId="292"/>
        </pc:sldMkLst>
      </pc:sldChg>
      <pc:sldChg chg="addSp delSp modSp add del mod">
        <pc:chgData name="LIU, YINGTONG (PGT)" userId="6653c617-698f-4c96-8d60-b567d29b5efd" providerId="ADAL" clId="{BAEF1EF7-79C5-429F-8A28-D4CDA2909AE9}" dt="2025-03-09T17:17:17.162" v="194" actId="47"/>
        <pc:sldMkLst>
          <pc:docMk/>
          <pc:sldMk cId="3852385652" sldId="292"/>
        </pc:sldMkLst>
        <pc:spChg chg="del 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11" creationId="{26391BEA-18AE-25CA-89FF-6B449564F541}"/>
          </ac:spMkLst>
        </pc:spChg>
        <pc:spChg chg="del 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12" creationId="{E82EC256-80E7-3613-AA9F-02AADF4F293B}"/>
          </ac:spMkLst>
        </pc:spChg>
        <pc:spChg chg="del 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14" creationId="{631D499C-E438-4CB4-9C00-85444414A5A9}"/>
          </ac:spMkLst>
        </pc:spChg>
        <pc:spChg chg="mod">
          <ac:chgData name="LIU, YINGTONG (PGT)" userId="6653c617-698f-4c96-8d60-b567d29b5efd" providerId="ADAL" clId="{BAEF1EF7-79C5-429F-8A28-D4CDA2909AE9}" dt="2025-03-09T17:16:26.280" v="182" actId="1076"/>
          <ac:spMkLst>
            <pc:docMk/>
            <pc:sldMk cId="3852385652" sldId="292"/>
            <ac:spMk id="17" creationId="{2136687F-70B1-ABB2-A7F3-D81E267B85B5}"/>
          </ac:spMkLst>
        </pc:spChg>
        <pc:spChg chg="del 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21" creationId="{1C7C2535-C760-6BB1-42AE-214444D82D57}"/>
          </ac:spMkLst>
        </pc:spChg>
        <pc:spChg chg="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22" creationId="{3F23C3AE-1C4C-1542-D6E9-787F57253702}"/>
          </ac:spMkLst>
        </pc:spChg>
        <pc:spChg chg="del 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23" creationId="{8CAAC78A-E492-6C6B-DF78-39F13601C926}"/>
          </ac:spMkLst>
        </pc:spChg>
        <pc:spChg chg="del 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24" creationId="{99568373-6A60-C9A5-459D-F4B6D0866DED}"/>
          </ac:spMkLst>
        </pc:spChg>
        <pc:spChg chg="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26" creationId="{38D5AD44-5D0E-4267-5D80-18E811AE24A4}"/>
          </ac:spMkLst>
        </pc:spChg>
        <pc:spChg chg="del">
          <ac:chgData name="LIU, YINGTONG (PGT)" userId="6653c617-698f-4c96-8d60-b567d29b5efd" providerId="ADAL" clId="{BAEF1EF7-79C5-429F-8A28-D4CDA2909AE9}" dt="2025-03-09T17:16:07.037" v="176" actId="478"/>
          <ac:spMkLst>
            <pc:docMk/>
            <pc:sldMk cId="3852385652" sldId="292"/>
            <ac:spMk id="27" creationId="{3499E084-8B32-184D-2E40-40FCD27BFF92}"/>
          </ac:spMkLst>
        </pc:spChg>
        <pc:spChg chg="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29" creationId="{9D9193C0-D8E2-7CC1-3BDA-70B54B21C079}"/>
          </ac:spMkLst>
        </pc:spChg>
        <pc:spChg chg="mod">
          <ac:chgData name="LIU, YINGTONG (PGT)" userId="6653c617-698f-4c96-8d60-b567d29b5efd" providerId="ADAL" clId="{BAEF1EF7-79C5-429F-8A28-D4CDA2909AE9}" dt="2025-03-09T17:16:36.084" v="185" actId="21"/>
          <ac:spMkLst>
            <pc:docMk/>
            <pc:sldMk cId="3852385652" sldId="292"/>
            <ac:spMk id="30" creationId="{8D757EBD-1E75-BE82-4710-78D5699010D6}"/>
          </ac:spMkLst>
        </pc:spChg>
        <pc:grpChg chg="add del">
          <ac:chgData name="LIU, YINGTONG (PGT)" userId="6653c617-698f-4c96-8d60-b567d29b5efd" providerId="ADAL" clId="{BAEF1EF7-79C5-429F-8A28-D4CDA2909AE9}" dt="2025-03-09T17:16:09.444" v="178" actId="478"/>
          <ac:grpSpMkLst>
            <pc:docMk/>
            <pc:sldMk cId="3852385652" sldId="292"/>
            <ac:grpSpMk id="3" creationId="{7C4FE719-C9C5-18CF-D13D-FBA83ED7C29D}"/>
          </ac:grpSpMkLst>
        </pc:grpChg>
      </pc:sldChg>
    </pc:docChg>
  </pc:docChgLst>
  <pc:docChgLst>
    <pc:chgData name="HE, JIAYUN (PGT)" userId="S::u5610219@live.warwick.ac.uk::071fb0b1-e30a-4a81-bbe9-cbf65e8a7618" providerId="AD" clId="Web-{E8AA93AB-7565-F3F9-A8F3-5CEA3E3A4827}"/>
    <pc:docChg chg="modSld">
      <pc:chgData name="HE, JIAYUN (PGT)" userId="S::u5610219@live.warwick.ac.uk::071fb0b1-e30a-4a81-bbe9-cbf65e8a7618" providerId="AD" clId="Web-{E8AA93AB-7565-F3F9-A8F3-5CEA3E3A4827}" dt="2025-03-08T22:17:54.308" v="0" actId="1076"/>
      <pc:docMkLst>
        <pc:docMk/>
      </pc:docMkLst>
      <pc:sldChg chg="modSp">
        <pc:chgData name="HE, JIAYUN (PGT)" userId="S::u5610219@live.warwick.ac.uk::071fb0b1-e30a-4a81-bbe9-cbf65e8a7618" providerId="AD" clId="Web-{E8AA93AB-7565-F3F9-A8F3-5CEA3E3A4827}" dt="2025-03-08T22:17:54.308" v="0" actId="1076"/>
        <pc:sldMkLst>
          <pc:docMk/>
          <pc:sldMk cId="2118736542" sldId="266"/>
        </pc:sldMkLst>
        <pc:picChg chg="mod">
          <ac:chgData name="HE, JIAYUN (PGT)" userId="S::u5610219@live.warwick.ac.uk::071fb0b1-e30a-4a81-bbe9-cbf65e8a7618" providerId="AD" clId="Web-{E8AA93AB-7565-F3F9-A8F3-5CEA3E3A4827}" dt="2025-03-08T22:17:54.308" v="0" actId="1076"/>
          <ac:picMkLst>
            <pc:docMk/>
            <pc:sldMk cId="2118736542" sldId="266"/>
            <ac:picMk id="9" creationId="{78396712-F311-7AC1-FFC0-84E86C16E6BB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04_8DAD00B9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04_8DAD00B9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06_7E76133B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06_7E76133B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0D_24F487C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_10D_24F487C5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IN" sz="2400" b="0" i="0" u="none" strike="noStrike" kern="1200" spc="87" baseline="0" dirty="0">
                <a:solidFill>
                  <a:srgbClr val="312E2D"/>
                </a:solidFill>
                <a:latin typeface="Didact Gothic"/>
                <a:ea typeface="Didact Gothic"/>
                <a:cs typeface="Didact Gothic"/>
              </a:defRPr>
            </a:pPr>
            <a:r>
              <a:rPr lang="en-GB" sz="2400" b="1" kern="12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</a:rPr>
              <a:t>Demand Trends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IN" sz="2400" b="0" i="0" u="none" strike="noStrike" kern="1200" spc="87" baseline="0" dirty="0">
              <a:solidFill>
                <a:srgbClr val="312E2D"/>
              </a:solidFill>
              <a:latin typeface="Didact Gothic"/>
              <a:ea typeface="Didact Gothic"/>
              <a:cs typeface="Didact Gothic"/>
            </a:defRPr>
          </a:pPr>
          <a:endParaRPr lang="zh-CN" alt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Excavators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Spring
(W9-21)</c:v>
                </c:pt>
                <c:pt idx="1">
                  <c:v>Summer
(W22-34)</c:v>
                </c:pt>
                <c:pt idx="2">
                  <c:v>Autumn
(W35-47)</c:v>
                </c:pt>
                <c:pt idx="3">
                  <c:v>Winter
(W48-52, 1-8)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1377</c:v>
                </c:pt>
                <c:pt idx="1">
                  <c:v>1435</c:v>
                </c:pt>
                <c:pt idx="2">
                  <c:v>1333</c:v>
                </c:pt>
                <c:pt idx="3">
                  <c:v>1463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1AF-4294-A6B2-244EBC0D94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Cranes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Spring
(W9-21)</c:v>
                </c:pt>
                <c:pt idx="1">
                  <c:v>Summer
(W22-34)</c:v>
                </c:pt>
                <c:pt idx="2">
                  <c:v>Autumn
(W35-47)</c:v>
                </c:pt>
                <c:pt idx="3">
                  <c:v>Winter
(W48-52, 1-8)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1419</c:v>
                </c:pt>
                <c:pt idx="1">
                  <c:v>1394</c:v>
                </c:pt>
                <c:pt idx="2">
                  <c:v>1396</c:v>
                </c:pt>
                <c:pt idx="3">
                  <c:v>1403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1AF-4294-A6B2-244EBC0D949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Bulldozers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Spring
(W9-21)</c:v>
                </c:pt>
                <c:pt idx="1">
                  <c:v>Summer
(W22-34)</c:v>
                </c:pt>
                <c:pt idx="2">
                  <c:v>Autumn
(W35-47)</c:v>
                </c:pt>
                <c:pt idx="3">
                  <c:v>Winter
(W48-52, 1-8)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1594</c:v>
                </c:pt>
                <c:pt idx="1">
                  <c:v>1546</c:v>
                </c:pt>
                <c:pt idx="2">
                  <c:v>1282</c:v>
                </c:pt>
                <c:pt idx="3">
                  <c:v>1351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1AF-4294-A6B2-244EBC0D949C}"/>
            </c:ext>
          </c:extLst>
        </c:ser>
        <c:dLbls>
          <c:dLblPos val="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634265632"/>
        <c:axId val="634267552"/>
      </c:lineChart>
      <c:catAx>
        <c:axId val="634265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4267552"/>
        <c:crosses val="autoZero"/>
        <c:auto val="1"/>
        <c:lblAlgn val="ctr"/>
        <c:lblOffset val="100"/>
        <c:noMultiLvlLbl val="0"/>
      </c:catAx>
      <c:valAx>
        <c:axId val="634267552"/>
        <c:scaling>
          <c:orientation val="minMax"/>
          <c:max val="1600"/>
          <c:min val="12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426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IN" sz="2400" b="0" i="0" u="none" strike="noStrike" kern="1200" spc="87" baseline="0" dirty="0">
                <a:solidFill>
                  <a:srgbClr val="312E2D"/>
                </a:solidFill>
                <a:latin typeface="Didact Gothic"/>
                <a:ea typeface="Didact Gothic"/>
                <a:cs typeface="Didact Gothic"/>
              </a:defRPr>
            </a:pPr>
            <a:r>
              <a:rPr lang="en-GB" sz="2400" b="1" i="0" u="none" strike="noStrike" kern="1200" spc="87" baseline="0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</a:rPr>
              <a:t>Pricing Gaps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IN" sz="2400" b="0" i="0" u="none" strike="noStrike" kern="1200" spc="87" baseline="0" dirty="0">
              <a:solidFill>
                <a:srgbClr val="312E2D"/>
              </a:solidFill>
              <a:latin typeface="Didact Gothic"/>
              <a:ea typeface="Didact Gothic"/>
              <a:cs typeface="Didact Gothic"/>
            </a:defRPr>
          </a:pPr>
          <a:endParaRPr lang="zh-CN" alt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7415193416188718"/>
          <c:y val="0.29523627503993338"/>
          <c:w val="0.79614376664907083"/>
          <c:h val="0.616225379600106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Unused Inventory Revenue Loss</c:v>
                </c:pt>
              </c:strCache>
            </c:strRef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spPr>
              <a:solidFill>
                <a:schemeClr val="bg1">
                  <a:alpha val="39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Excavators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Sheet1!$B$2:$D$2</c:f>
              <c:numCache>
                <c:formatCode>#,##0</c:formatCode>
                <c:ptCount val="3"/>
                <c:pt idx="0">
                  <c:v>377948928</c:v>
                </c:pt>
                <c:pt idx="1">
                  <c:v>586067293</c:v>
                </c:pt>
                <c:pt idx="2">
                  <c:v>718611964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2B-4D5E-A566-A898F7C524EA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dLbls>
            <c:spPr>
              <a:solidFill>
                <a:schemeClr val="bg1">
                  <a:alpha val="36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Excavators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Sheet1!$B$3:$D$3</c:f>
              <c:numCache>
                <c:formatCode>_ * #,##0_ ;_ * \-#,##0_ ;_ * "-"??_ ;_ @_ </c:formatCode>
                <c:ptCount val="3"/>
                <c:pt idx="0">
                  <c:v>45274005</c:v>
                </c:pt>
                <c:pt idx="1">
                  <c:v>61785689</c:v>
                </c:pt>
                <c:pt idx="2">
                  <c:v>53413920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F2B-4D5E-A566-A898F7C524E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634265632"/>
        <c:axId val="634267552"/>
      </c:barChart>
      <c:catAx>
        <c:axId val="634265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4267552"/>
        <c:crosses val="autoZero"/>
        <c:auto val="1"/>
        <c:lblAlgn val="ctr"/>
        <c:lblOffset val="100"/>
        <c:noMultiLvlLbl val="0"/>
      </c:catAx>
      <c:valAx>
        <c:axId val="634267552"/>
        <c:scaling>
          <c:orientation val="minMax"/>
        </c:scaling>
        <c:delete val="0"/>
        <c:axPos val="l"/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426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b="1" noProof="0"/>
              <a:t>Revenue Growth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7415193416188718"/>
          <c:y val="0.29523627503993338"/>
          <c:w val="0.79614376664907083"/>
          <c:h val="0.616225379600106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Original</c:v>
                </c:pt>
              </c:strCache>
            </c:strRef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6.71405863963656E-3"/>
                  <c:y val="0.22905238661683308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DA5-407C-849F-4B1119B88955}"/>
                </c:ext>
              </c:extLst>
            </c:dLbl>
            <c:dLbl>
              <c:idx val="1"/>
              <c:layout>
                <c:manualLayout>
                  <c:x val="0"/>
                  <c:y val="0.2725364657087804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DA5-407C-849F-4B1119B88955}"/>
                </c:ext>
              </c:extLst>
            </c:dLbl>
            <c:dLbl>
              <c:idx val="2"/>
              <c:layout>
                <c:manualLayout>
                  <c:x val="-4.4760390930909579E-3"/>
                  <c:y val="0.23629973313215766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DA5-407C-849F-4B1119B88955}"/>
                </c:ext>
              </c:extLst>
            </c:dLbl>
            <c:spPr>
              <a:solidFill>
                <a:schemeClr val="bg1">
                  <a:alpha val="39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Excavators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Sheet1!$B$2:$D$2</c:f>
              <c:numCache>
                <c:formatCode>_ * #,##0_ ;_ * \-#,##0_ ;_ * "-"??_ ;_ @_ </c:formatCode>
                <c:ptCount val="3"/>
                <c:pt idx="0">
                  <c:v>45274005</c:v>
                </c:pt>
                <c:pt idx="1">
                  <c:v>61785689</c:v>
                </c:pt>
                <c:pt idx="2">
                  <c:v>53413920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DA5-407C-849F-4B1119B88955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Optimized</c:v>
                </c:pt>
              </c:strCache>
            </c:strRef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dLbls>
            <c:spPr>
              <a:solidFill>
                <a:schemeClr val="bg1">
                  <a:alpha val="36000"/>
                </a:scheme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Excavators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Sheet1!$B$3:$D$3</c:f>
              <c:numCache>
                <c:formatCode>_ * #,##0_ ;_ * \-#,##0_ ;_ * "-"??_ ;_ @_ </c:formatCode>
                <c:ptCount val="3"/>
                <c:pt idx="0">
                  <c:v>49866264</c:v>
                </c:pt>
                <c:pt idx="1">
                  <c:v>69471738</c:v>
                </c:pt>
                <c:pt idx="2">
                  <c:v>59140634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DA5-407C-849F-4B1119B88955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634265632"/>
        <c:axId val="634267552"/>
      </c:barChart>
      <c:catAx>
        <c:axId val="634265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4267552"/>
        <c:crosses val="autoZero"/>
        <c:auto val="1"/>
        <c:lblAlgn val="ctr"/>
        <c:lblOffset val="100"/>
        <c:noMultiLvlLbl val="0"/>
      </c:catAx>
      <c:valAx>
        <c:axId val="634267552"/>
        <c:scaling>
          <c:orientation val="minMax"/>
        </c:scaling>
        <c:delete val="0"/>
        <c:axPos val="l"/>
        <c:numFmt formatCode="_ * #,##0_ ;_ * \-#,##0_ ;_ * &quot;-&quot;??_ ;_ @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426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b="1" noProof="0"/>
              <a:t>Fleet Optimisation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 alt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Original</c:v>
                </c:pt>
              </c:strCache>
            </c:strRef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Excavators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Sheet1!$B$2:$D$2</c:f>
              <c:numCache>
                <c:formatCode>0.00%</c:formatCode>
                <c:ptCount val="3"/>
                <c:pt idx="0">
                  <c:v>0.51304929987214332</c:v>
                </c:pt>
                <c:pt idx="1">
                  <c:v>0.41339009908323276</c:v>
                </c:pt>
                <c:pt idx="2">
                  <c:v>0.34966647647792237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1B-40EE-9E66-7894B773FF40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Optimized</c:v>
                </c:pt>
              </c:strCache>
            </c:strRef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Sheet1!$B$1:$D$1</c:f>
              <c:strCache>
                <c:ptCount val="3"/>
                <c:pt idx="0">
                  <c:v>Excavators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Sheet1!$B$3:$D$3</c:f>
              <c:numCache>
                <c:formatCode>0.00%</c:formatCode>
                <c:ptCount val="3"/>
                <c:pt idx="0">
                  <c:v>0.79990000000000006</c:v>
                </c:pt>
                <c:pt idx="1">
                  <c:v>0.6895</c:v>
                </c:pt>
                <c:pt idx="2">
                  <c:v>0.4985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F1B-40EE-9E66-7894B773FF4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634265632"/>
        <c:axId val="634267552"/>
      </c:barChart>
      <c:catAx>
        <c:axId val="634265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4267552"/>
        <c:crosses val="autoZero"/>
        <c:auto val="1"/>
        <c:lblAlgn val="ctr"/>
        <c:lblOffset val="100"/>
        <c:noMultiLvlLbl val="0"/>
      </c:catAx>
      <c:valAx>
        <c:axId val="634267552"/>
        <c:scaling>
          <c:orientation val="minMax"/>
        </c:scaling>
        <c:delete val="0"/>
        <c:axPos val="l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426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Excavators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Original</c:v>
                </c:pt>
                <c:pt idx="1">
                  <c:v>Optimized</c:v>
                </c:pt>
                <c:pt idx="2">
                  <c:v>Original</c:v>
                </c:pt>
                <c:pt idx="3">
                  <c:v>Optimized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45274005</c:v>
                </c:pt>
                <c:pt idx="1">
                  <c:v>49866264</c:v>
                </c:pt>
                <c:pt idx="2" formatCode="0.00%">
                  <c:v>0.51300000000000001</c:v>
                </c:pt>
                <c:pt idx="3" formatCode="0.00%">
                  <c:v>0.79990000000000006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5D-43C5-8A22-FD923DBE8B0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Cranes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Original</c:v>
                </c:pt>
                <c:pt idx="1">
                  <c:v>Optimized</c:v>
                </c:pt>
                <c:pt idx="2">
                  <c:v>Original</c:v>
                </c:pt>
                <c:pt idx="3">
                  <c:v>Optimized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61785689</c:v>
                </c:pt>
                <c:pt idx="1">
                  <c:v>69471738</c:v>
                </c:pt>
                <c:pt idx="2" formatCode="0.00%">
                  <c:v>0.41339999999999999</c:v>
                </c:pt>
                <c:pt idx="3" formatCode="0.00%">
                  <c:v>0.6895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5D-43C5-8A22-FD923DBE8B0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Bulldozers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Original</c:v>
                </c:pt>
                <c:pt idx="1">
                  <c:v>Optimized</c:v>
                </c:pt>
                <c:pt idx="2">
                  <c:v>Original</c:v>
                </c:pt>
                <c:pt idx="3">
                  <c:v>Optimized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53413920</c:v>
                </c:pt>
                <c:pt idx="1">
                  <c:v>59140634</c:v>
                </c:pt>
                <c:pt idx="2" formatCode="0.00%">
                  <c:v>0.34970000000000001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55D-43C5-8A22-FD923DBE8B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32734776"/>
        <c:axId val="832735136"/>
      </c:barChart>
      <c:catAx>
        <c:axId val="832734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32735136"/>
        <c:crosses val="autoZero"/>
        <c:auto val="1"/>
        <c:lblAlgn val="ctr"/>
        <c:lblOffset val="100"/>
        <c:noMultiLvlLbl val="0"/>
      </c:catAx>
      <c:valAx>
        <c:axId val="832735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32734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2600" noProof="0"/>
              <a:t>Revenue Growth &amp; Fleet Optimisation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Original (Revenue)</c:v>
                </c:pt>
              </c:strCache>
            </c:strRef>
          </c:tx>
          <c:spPr>
            <a:solidFill>
              <a:schemeClr val="accent4">
                <a:tint val="58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Excavator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Sheet1!$B$2:$B$4</c:f>
              <c:numCache>
                <c:formatCode>_ * #,##0_ ;_ * \-#,##0_ ;_ * "-"??_ ;_ @_ </c:formatCode>
                <c:ptCount val="3"/>
                <c:pt idx="0">
                  <c:v>45274005</c:v>
                </c:pt>
                <c:pt idx="1">
                  <c:v>61785689</c:v>
                </c:pt>
                <c:pt idx="2">
                  <c:v>53413920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74-45AA-948A-6601970FEEC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Optimized (Revenue)</c:v>
                </c:pt>
              </c:strCache>
            </c:strRef>
          </c:tx>
          <c:spPr>
            <a:solidFill>
              <a:schemeClr val="accent4">
                <a:tint val="86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Excavator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Sheet1!$C$2:$C$4</c:f>
              <c:numCache>
                <c:formatCode>_ * #,##0_ ;_ * \-#,##0_ ;_ * "-"??_ ;_ @_ </c:formatCode>
                <c:ptCount val="3"/>
                <c:pt idx="0">
                  <c:v>49866264</c:v>
                </c:pt>
                <c:pt idx="1">
                  <c:v>69471738</c:v>
                </c:pt>
                <c:pt idx="2">
                  <c:v>59140634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074-45AA-948A-6601970FEE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40499912"/>
        <c:axId val="840500272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Original (Fleet)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shade val="86000"/>
                </a:schemeClr>
              </a:solidFill>
              <a:ln w="9525">
                <a:solidFill>
                  <a:schemeClr val="accent4">
                    <a:shade val="86000"/>
                  </a:schemeClr>
                </a:solidFill>
              </a:ln>
              <a:effectLst/>
            </c:spPr>
          </c:marker>
          <c:cat>
            <c:strRef>
              <c:f>Sheet1!$A$2:$A$4</c:f>
              <c:strCache>
                <c:ptCount val="3"/>
                <c:pt idx="0">
                  <c:v>Excavator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Sheet1!$D$2:$D$4</c:f>
              <c:numCache>
                <c:formatCode>0.00%</c:formatCode>
                <c:ptCount val="3"/>
                <c:pt idx="0">
                  <c:v>0.51300000000000001</c:v>
                </c:pt>
                <c:pt idx="1">
                  <c:v>0.41339999999999999</c:v>
                </c:pt>
                <c:pt idx="2">
                  <c:v>0.34970000000000001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4074-45AA-948A-6601970FEEC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Optimized (Fleet)</c:v>
                </c:pt>
              </c:strCache>
            </c:strRef>
          </c:tx>
          <c:spPr>
            <a:ln w="28575" cap="rnd">
              <a:solidFill>
                <a:schemeClr val="accent5">
                  <a:lumMod val="50000"/>
                </a:schemeClr>
              </a:solidFill>
              <a:prstDash val="solid"/>
              <a:round/>
            </a:ln>
            <a:effectLst/>
          </c:spPr>
          <c:marker>
            <c:symbol val="circle"/>
            <c:size val="5"/>
            <c:spPr>
              <a:solidFill>
                <a:schemeClr val="accent4">
                  <a:shade val="58000"/>
                </a:schemeClr>
              </a:solidFill>
              <a:ln w="9525">
                <a:solidFill>
                  <a:schemeClr val="accent4">
                    <a:shade val="58000"/>
                  </a:schemeClr>
                </a:solidFill>
              </a:ln>
              <a:effectLst/>
            </c:spPr>
          </c:marker>
          <c:cat>
            <c:strRef>
              <c:f>Sheet1!$A$2:$A$4</c:f>
              <c:strCache>
                <c:ptCount val="3"/>
                <c:pt idx="0">
                  <c:v>Excavator</c:v>
                </c:pt>
                <c:pt idx="1">
                  <c:v>Cranes</c:v>
                </c:pt>
                <c:pt idx="2">
                  <c:v>Bulldozers</c:v>
                </c:pt>
              </c:strCache>
            </c:strRef>
          </c:cat>
          <c:val>
            <c:numRef>
              <c:f>Sheet1!$E$2:$E$4</c:f>
              <c:numCache>
                <c:formatCode>0.00%</c:formatCode>
                <c:ptCount val="3"/>
                <c:pt idx="0">
                  <c:v>0.79990000000000006</c:v>
                </c:pt>
                <c:pt idx="1">
                  <c:v>0.6895</c:v>
                </c:pt>
                <c:pt idx="2">
                  <c:v>0.4985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4074-45AA-948A-6601970FEE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27866440"/>
        <c:axId val="504840304"/>
      </c:lineChart>
      <c:catAx>
        <c:axId val="840499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40500272"/>
        <c:crosses val="autoZero"/>
        <c:auto val="1"/>
        <c:lblAlgn val="ctr"/>
        <c:lblOffset val="100"/>
        <c:noMultiLvlLbl val="0"/>
      </c:catAx>
      <c:valAx>
        <c:axId val="840500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800" b="0" i="0" u="none" strike="noStrike" kern="1200" baseline="0" noProof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Revenue</a:t>
                </a:r>
                <a:endParaRPr lang="en-GB" noProof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GB" altLang="en-US"/>
            </a:p>
          </c:txPr>
        </c:title>
        <c:numFmt formatCode="_ * #,##0_ ;_ * \-#,##0_ ;_ * &quot;-&quot;??_ ;_ @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40499912"/>
        <c:crosses val="autoZero"/>
        <c:crossBetween val="between"/>
      </c:valAx>
      <c:valAx>
        <c:axId val="504840304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noProof="0"/>
                  <a:t>Fleet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 alt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27866440"/>
        <c:crosses val="max"/>
        <c:crossBetween val="between"/>
      </c:valAx>
      <c:catAx>
        <c:axId val="627866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484030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3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4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Reversed" id="24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03_84A37C7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A4DF5E1-368A-48B9-812C-F99FB6F58CED}" authorId="{1C973775-D342-6CDF-99F7-8CA9C6E928A3}" created="2025-03-08T23:53:46.205">
    <pc:sldMkLst xmlns:pc="http://schemas.microsoft.com/office/powerpoint/2013/main/command">
      <pc:docMk/>
      <pc:sldMk cId="2225306739" sldId="259"/>
    </pc:sldMkLst>
    <p188:txBody>
      <a:bodyPr/>
      <a:lstStyle/>
      <a:p>
        <a:r>
          <a:rPr lang="zh-CN" altLang="en-US"/>
          <a:t>Changes for limitations &amp; improvements in report and ppt</a:t>
        </a:r>
      </a:p>
    </p188:txBody>
  </p188:cm>
</p188:cmLst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F4F99E-CCD1-4D48-B4AF-288E0AC113EF}" type="doc">
      <dgm:prSet loTypeId="urn:microsoft.com/office/officeart/2005/8/layout/default" loCatId="list" qsTypeId="urn:microsoft.com/office/officeart/2005/8/quickstyle/simple5" qsCatId="simple" csTypeId="urn:microsoft.com/office/officeart/2005/8/colors/accent0_1" csCatId="mainScheme" phldr="1"/>
      <dgm:spPr/>
      <dgm:t>
        <a:bodyPr/>
        <a:lstStyle/>
        <a:p>
          <a:endParaRPr lang="ru-RU"/>
        </a:p>
      </dgm:t>
    </dgm:pt>
    <dgm:pt modelId="{A38068A8-EFA1-42D4-B47A-792AB0BE8980}">
      <dgm:prSet phldrT="[Текст]" custT="1"/>
      <dgm:spPr/>
      <dgm:t>
        <a:bodyPr/>
        <a:lstStyle/>
        <a:p>
          <a:r>
            <a:rPr lang="en-GB" sz="3200" b="1" i="0" noProof="0">
              <a:latin typeface="Didact Gothic" panose="00000500000000000000" pitchFamily="2" charset="0"/>
            </a:rPr>
            <a:t>Data-Driven Decision Making</a:t>
          </a:r>
          <a:r>
            <a:rPr lang="en-GB" sz="3200" b="0" i="0" noProof="0">
              <a:latin typeface="Didact Gothic" panose="00000500000000000000" pitchFamily="2" charset="0"/>
            </a:rPr>
            <a:t>  </a:t>
          </a:r>
        </a:p>
        <a:p>
          <a:r>
            <a:rPr lang="en-GB" sz="2400" b="0" i="0" noProof="0">
              <a:latin typeface="Didact Gothic" panose="00000500000000000000" pitchFamily="2" charset="0"/>
            </a:rPr>
            <a:t>Optimal pricing and fleet allocation. </a:t>
          </a:r>
          <a:endParaRPr lang="en-GB" sz="2400" noProof="0">
            <a:latin typeface="Didact Gothic" panose="00000500000000000000" pitchFamily="2" charset="0"/>
          </a:endParaRPr>
        </a:p>
      </dgm:t>
    </dgm:pt>
    <dgm:pt modelId="{B7B4E733-FD4E-44F7-98E1-0E3822330D64}" type="parTrans" cxnId="{51C032F7-4E4F-4468-AF84-3AC13A6F84A0}">
      <dgm:prSet/>
      <dgm:spPr/>
      <dgm:t>
        <a:bodyPr/>
        <a:lstStyle/>
        <a:p>
          <a:endParaRPr lang="ru-RU" sz="2000">
            <a:latin typeface="Didact Gothic" panose="00000500000000000000" pitchFamily="2" charset="0"/>
          </a:endParaRPr>
        </a:p>
      </dgm:t>
    </dgm:pt>
    <dgm:pt modelId="{587CC5E4-756F-4C1B-A0DF-A8710D360189}" type="sibTrans" cxnId="{51C032F7-4E4F-4468-AF84-3AC13A6F84A0}">
      <dgm:prSet/>
      <dgm:spPr/>
      <dgm:t>
        <a:bodyPr/>
        <a:lstStyle/>
        <a:p>
          <a:endParaRPr lang="ru-RU" sz="2000">
            <a:latin typeface="Didact Gothic" panose="00000500000000000000" pitchFamily="2" charset="0"/>
          </a:endParaRPr>
        </a:p>
      </dgm:t>
    </dgm:pt>
    <dgm:pt modelId="{0A2E8344-1AD9-4F59-A38B-58C303C44C0F}">
      <dgm:prSet phldrT="[Текст]" custT="1"/>
      <dgm:spPr/>
      <dgm:t>
        <a:bodyPr/>
        <a:lstStyle/>
        <a:p>
          <a:r>
            <a:rPr lang="en-GB" sz="3200" b="1" i="0" noProof="0">
              <a:latin typeface="Didact Gothic" panose="00000500000000000000" pitchFamily="2" charset="0"/>
            </a:rPr>
            <a:t>Increased Revenue</a:t>
          </a:r>
        </a:p>
        <a:p>
          <a:r>
            <a:rPr lang="en-GB" sz="2400" b="0" i="0" noProof="0">
              <a:latin typeface="Didact Gothic" panose="00000500000000000000" pitchFamily="2" charset="0"/>
            </a:rPr>
            <a:t>More earnings without increasing fleet size.</a:t>
          </a:r>
          <a:r>
            <a:rPr lang="en-GB" sz="2800" b="0" i="0" noProof="0">
              <a:latin typeface="Didact Gothic" panose="00000500000000000000" pitchFamily="2" charset="0"/>
            </a:rPr>
            <a:t> </a:t>
          </a:r>
          <a:endParaRPr lang="en-GB" sz="2800" noProof="0">
            <a:latin typeface="Didact Gothic" panose="00000500000000000000" pitchFamily="2" charset="0"/>
          </a:endParaRPr>
        </a:p>
      </dgm:t>
    </dgm:pt>
    <dgm:pt modelId="{D592D566-D917-41F3-A670-4B3794218BBF}" type="parTrans" cxnId="{FEDFD0D8-41CC-4A37-B1E3-0E4A0BD53893}">
      <dgm:prSet/>
      <dgm:spPr/>
      <dgm:t>
        <a:bodyPr/>
        <a:lstStyle/>
        <a:p>
          <a:endParaRPr lang="ru-RU" sz="2000">
            <a:latin typeface="Didact Gothic" panose="00000500000000000000" pitchFamily="2" charset="0"/>
          </a:endParaRPr>
        </a:p>
      </dgm:t>
    </dgm:pt>
    <dgm:pt modelId="{AEE682D4-EC3C-4FB7-B9B6-5519E0A2AFD9}" type="sibTrans" cxnId="{FEDFD0D8-41CC-4A37-B1E3-0E4A0BD53893}">
      <dgm:prSet/>
      <dgm:spPr/>
      <dgm:t>
        <a:bodyPr/>
        <a:lstStyle/>
        <a:p>
          <a:endParaRPr lang="ru-RU" sz="2000">
            <a:latin typeface="Didact Gothic" panose="00000500000000000000" pitchFamily="2" charset="0"/>
          </a:endParaRPr>
        </a:p>
      </dgm:t>
    </dgm:pt>
    <dgm:pt modelId="{2EC3C822-73DE-4666-BD1D-642019163D5D}">
      <dgm:prSet phldrT="[Текст]" custT="1"/>
      <dgm:spPr/>
      <dgm:t>
        <a:bodyPr/>
        <a:lstStyle/>
        <a:p>
          <a:r>
            <a:rPr lang="en-GB" sz="3200" b="1" i="0" noProof="0">
              <a:latin typeface="Didact Gothic" panose="00000500000000000000" pitchFamily="2" charset="0"/>
            </a:rPr>
            <a:t>Sustainable Growth</a:t>
          </a:r>
          <a:r>
            <a:rPr lang="en-GB" sz="3200" b="0" i="0" noProof="0">
              <a:latin typeface="Didact Gothic" panose="00000500000000000000" pitchFamily="2" charset="0"/>
            </a:rPr>
            <a:t> </a:t>
          </a:r>
        </a:p>
        <a:p>
          <a:r>
            <a:rPr lang="en-GB" sz="2400" b="0" i="0" noProof="0">
              <a:latin typeface="Didact Gothic" panose="00000500000000000000" pitchFamily="2" charset="0"/>
            </a:rPr>
            <a:t>A long-term strategy for profitability. </a:t>
          </a:r>
          <a:endParaRPr lang="en-GB" sz="2400" noProof="0">
            <a:latin typeface="Didact Gothic" panose="00000500000000000000" pitchFamily="2" charset="0"/>
          </a:endParaRPr>
        </a:p>
      </dgm:t>
    </dgm:pt>
    <dgm:pt modelId="{5C7CF386-272F-4A37-B425-580E7061B663}" type="parTrans" cxnId="{2F1EE21B-E38F-4360-B139-E3B1427AF438}">
      <dgm:prSet/>
      <dgm:spPr/>
      <dgm:t>
        <a:bodyPr/>
        <a:lstStyle/>
        <a:p>
          <a:endParaRPr lang="ru-RU" sz="2000">
            <a:latin typeface="Didact Gothic" panose="00000500000000000000" pitchFamily="2" charset="0"/>
          </a:endParaRPr>
        </a:p>
      </dgm:t>
    </dgm:pt>
    <dgm:pt modelId="{C73AE873-A86E-413B-8AE9-3AA824BEACD8}" type="sibTrans" cxnId="{2F1EE21B-E38F-4360-B139-E3B1427AF438}">
      <dgm:prSet/>
      <dgm:spPr/>
      <dgm:t>
        <a:bodyPr/>
        <a:lstStyle/>
        <a:p>
          <a:endParaRPr lang="ru-RU" sz="2000">
            <a:latin typeface="Didact Gothic" panose="00000500000000000000" pitchFamily="2" charset="0"/>
          </a:endParaRPr>
        </a:p>
      </dgm:t>
    </dgm:pt>
    <dgm:pt modelId="{3C149767-A019-4905-B35B-23A6A953FDA3}">
      <dgm:prSet phldrT="[Текст]" custT="1"/>
      <dgm:spPr/>
      <dgm:t>
        <a:bodyPr/>
        <a:lstStyle/>
        <a:p>
          <a:r>
            <a:rPr lang="en-GB" sz="3200" b="1" noProof="0">
              <a:latin typeface="Didact Gothic" panose="00000500000000000000" pitchFamily="2" charset="0"/>
            </a:rPr>
            <a:t>Increased Competitiveness</a:t>
          </a:r>
        </a:p>
        <a:p>
          <a:r>
            <a:rPr lang="en-GB" sz="2400" b="0" noProof="0">
              <a:latin typeface="Didact Gothic" panose="00000500000000000000" pitchFamily="2" charset="0"/>
            </a:rPr>
            <a:t>Outperforming competitors with the help of the new technology</a:t>
          </a:r>
        </a:p>
      </dgm:t>
    </dgm:pt>
    <dgm:pt modelId="{476572FD-7CAD-4747-95F3-6C7D21CD4EB0}" type="parTrans" cxnId="{80270728-3C32-4CF1-967E-EA0ACF5503F7}">
      <dgm:prSet/>
      <dgm:spPr/>
      <dgm:t>
        <a:bodyPr/>
        <a:lstStyle/>
        <a:p>
          <a:endParaRPr lang="ru-RU" sz="2000">
            <a:latin typeface="Didact Gothic" panose="00000500000000000000" pitchFamily="2" charset="0"/>
          </a:endParaRPr>
        </a:p>
      </dgm:t>
    </dgm:pt>
    <dgm:pt modelId="{E66B6990-5942-455C-9624-5600B58D82CA}" type="sibTrans" cxnId="{80270728-3C32-4CF1-967E-EA0ACF5503F7}">
      <dgm:prSet/>
      <dgm:spPr/>
      <dgm:t>
        <a:bodyPr/>
        <a:lstStyle/>
        <a:p>
          <a:endParaRPr lang="ru-RU" sz="2000">
            <a:latin typeface="Didact Gothic" panose="00000500000000000000" pitchFamily="2" charset="0"/>
          </a:endParaRPr>
        </a:p>
      </dgm:t>
    </dgm:pt>
    <dgm:pt modelId="{1D487D28-258B-42F5-AD7D-3C8C0A358509}" type="pres">
      <dgm:prSet presAssocID="{A5F4F99E-CCD1-4D48-B4AF-288E0AC113EF}" presName="diagram" presStyleCnt="0">
        <dgm:presLayoutVars>
          <dgm:dir/>
          <dgm:resizeHandles val="exact"/>
        </dgm:presLayoutVars>
      </dgm:prSet>
      <dgm:spPr/>
    </dgm:pt>
    <dgm:pt modelId="{2D49A8E3-137A-4DBF-8107-F1612A215680}" type="pres">
      <dgm:prSet presAssocID="{A38068A8-EFA1-42D4-B47A-792AB0BE8980}" presName="node" presStyleLbl="node1" presStyleIdx="0" presStyleCnt="4" custScaleY="45135">
        <dgm:presLayoutVars>
          <dgm:bulletEnabled val="1"/>
        </dgm:presLayoutVars>
      </dgm:prSet>
      <dgm:spPr/>
    </dgm:pt>
    <dgm:pt modelId="{FB40E36E-4F89-49C0-942B-61DEA09F6B3A}" type="pres">
      <dgm:prSet presAssocID="{587CC5E4-756F-4C1B-A0DF-A8710D360189}" presName="sibTrans" presStyleCnt="0"/>
      <dgm:spPr/>
    </dgm:pt>
    <dgm:pt modelId="{85A478BA-CEB7-415B-9D36-3612D829E4B7}" type="pres">
      <dgm:prSet presAssocID="{0A2E8344-1AD9-4F59-A38B-58C303C44C0F}" presName="node" presStyleLbl="node1" presStyleIdx="1" presStyleCnt="4" custScaleY="45135">
        <dgm:presLayoutVars>
          <dgm:bulletEnabled val="1"/>
        </dgm:presLayoutVars>
      </dgm:prSet>
      <dgm:spPr/>
    </dgm:pt>
    <dgm:pt modelId="{564B2EFF-63D3-43BA-83FC-F710C41DB575}" type="pres">
      <dgm:prSet presAssocID="{AEE682D4-EC3C-4FB7-B9B6-5519E0A2AFD9}" presName="sibTrans" presStyleCnt="0"/>
      <dgm:spPr/>
    </dgm:pt>
    <dgm:pt modelId="{4377C4C6-6968-4FAA-9D88-DE38747D947C}" type="pres">
      <dgm:prSet presAssocID="{2EC3C822-73DE-4666-BD1D-642019163D5D}" presName="node" presStyleLbl="node1" presStyleIdx="2" presStyleCnt="4" custScaleY="45135">
        <dgm:presLayoutVars>
          <dgm:bulletEnabled val="1"/>
        </dgm:presLayoutVars>
      </dgm:prSet>
      <dgm:spPr/>
    </dgm:pt>
    <dgm:pt modelId="{D13CA0AE-6716-4E1D-A825-C12C885CF0A5}" type="pres">
      <dgm:prSet presAssocID="{C73AE873-A86E-413B-8AE9-3AA824BEACD8}" presName="sibTrans" presStyleCnt="0"/>
      <dgm:spPr/>
    </dgm:pt>
    <dgm:pt modelId="{36BA05C0-A506-4ADC-A23D-D559B7844392}" type="pres">
      <dgm:prSet presAssocID="{3C149767-A019-4905-B35B-23A6A953FDA3}" presName="node" presStyleLbl="node1" presStyleIdx="3" presStyleCnt="4" custScaleY="45135">
        <dgm:presLayoutVars>
          <dgm:bulletEnabled val="1"/>
        </dgm:presLayoutVars>
      </dgm:prSet>
      <dgm:spPr/>
    </dgm:pt>
  </dgm:ptLst>
  <dgm:cxnLst>
    <dgm:cxn modelId="{2F1EE21B-E38F-4360-B139-E3B1427AF438}" srcId="{A5F4F99E-CCD1-4D48-B4AF-288E0AC113EF}" destId="{2EC3C822-73DE-4666-BD1D-642019163D5D}" srcOrd="2" destOrd="0" parTransId="{5C7CF386-272F-4A37-B425-580E7061B663}" sibTransId="{C73AE873-A86E-413B-8AE9-3AA824BEACD8}"/>
    <dgm:cxn modelId="{80270728-3C32-4CF1-967E-EA0ACF5503F7}" srcId="{A5F4F99E-CCD1-4D48-B4AF-288E0AC113EF}" destId="{3C149767-A019-4905-B35B-23A6A953FDA3}" srcOrd="3" destOrd="0" parTransId="{476572FD-7CAD-4747-95F3-6C7D21CD4EB0}" sibTransId="{E66B6990-5942-455C-9624-5600B58D82CA}"/>
    <dgm:cxn modelId="{8C631455-6B31-419A-B39D-38E3FCEB2239}" type="presOf" srcId="{3C149767-A019-4905-B35B-23A6A953FDA3}" destId="{36BA05C0-A506-4ADC-A23D-D559B7844392}" srcOrd="0" destOrd="0" presId="urn:microsoft.com/office/officeart/2005/8/layout/default"/>
    <dgm:cxn modelId="{F8AA7B86-07B7-4382-A981-29F548D89E07}" type="presOf" srcId="{A5F4F99E-CCD1-4D48-B4AF-288E0AC113EF}" destId="{1D487D28-258B-42F5-AD7D-3C8C0A358509}" srcOrd="0" destOrd="0" presId="urn:microsoft.com/office/officeart/2005/8/layout/default"/>
    <dgm:cxn modelId="{A629A8C6-A142-4A94-A968-A7B51CD2415F}" type="presOf" srcId="{2EC3C822-73DE-4666-BD1D-642019163D5D}" destId="{4377C4C6-6968-4FAA-9D88-DE38747D947C}" srcOrd="0" destOrd="0" presId="urn:microsoft.com/office/officeart/2005/8/layout/default"/>
    <dgm:cxn modelId="{53EDDCD3-52C8-4EE3-9BA2-963F1B95C950}" type="presOf" srcId="{0A2E8344-1AD9-4F59-A38B-58C303C44C0F}" destId="{85A478BA-CEB7-415B-9D36-3612D829E4B7}" srcOrd="0" destOrd="0" presId="urn:microsoft.com/office/officeart/2005/8/layout/default"/>
    <dgm:cxn modelId="{FEDFD0D8-41CC-4A37-B1E3-0E4A0BD53893}" srcId="{A5F4F99E-CCD1-4D48-B4AF-288E0AC113EF}" destId="{0A2E8344-1AD9-4F59-A38B-58C303C44C0F}" srcOrd="1" destOrd="0" parTransId="{D592D566-D917-41F3-A670-4B3794218BBF}" sibTransId="{AEE682D4-EC3C-4FB7-B9B6-5519E0A2AFD9}"/>
    <dgm:cxn modelId="{ED6E75E6-1EF9-4236-BBC5-7950B8E9FABB}" type="presOf" srcId="{A38068A8-EFA1-42D4-B47A-792AB0BE8980}" destId="{2D49A8E3-137A-4DBF-8107-F1612A215680}" srcOrd="0" destOrd="0" presId="urn:microsoft.com/office/officeart/2005/8/layout/default"/>
    <dgm:cxn modelId="{51C032F7-4E4F-4468-AF84-3AC13A6F84A0}" srcId="{A5F4F99E-CCD1-4D48-B4AF-288E0AC113EF}" destId="{A38068A8-EFA1-42D4-B47A-792AB0BE8980}" srcOrd="0" destOrd="0" parTransId="{B7B4E733-FD4E-44F7-98E1-0E3822330D64}" sibTransId="{587CC5E4-756F-4C1B-A0DF-A8710D360189}"/>
    <dgm:cxn modelId="{FBEAABD9-145F-4E00-976A-08AF90996012}" type="presParOf" srcId="{1D487D28-258B-42F5-AD7D-3C8C0A358509}" destId="{2D49A8E3-137A-4DBF-8107-F1612A215680}" srcOrd="0" destOrd="0" presId="urn:microsoft.com/office/officeart/2005/8/layout/default"/>
    <dgm:cxn modelId="{9014254B-D904-40FC-B400-BAEC14D73085}" type="presParOf" srcId="{1D487D28-258B-42F5-AD7D-3C8C0A358509}" destId="{FB40E36E-4F89-49C0-942B-61DEA09F6B3A}" srcOrd="1" destOrd="0" presId="urn:microsoft.com/office/officeart/2005/8/layout/default"/>
    <dgm:cxn modelId="{38F09310-B8E0-48A0-B9EA-A545169A3D4B}" type="presParOf" srcId="{1D487D28-258B-42F5-AD7D-3C8C0A358509}" destId="{85A478BA-CEB7-415B-9D36-3612D829E4B7}" srcOrd="2" destOrd="0" presId="urn:microsoft.com/office/officeart/2005/8/layout/default"/>
    <dgm:cxn modelId="{59CBBB16-25E7-4E93-A383-25CE0168BE35}" type="presParOf" srcId="{1D487D28-258B-42F5-AD7D-3C8C0A358509}" destId="{564B2EFF-63D3-43BA-83FC-F710C41DB575}" srcOrd="3" destOrd="0" presId="urn:microsoft.com/office/officeart/2005/8/layout/default"/>
    <dgm:cxn modelId="{13920DCB-FC69-4A2B-B0AA-4F4414F637E7}" type="presParOf" srcId="{1D487D28-258B-42F5-AD7D-3C8C0A358509}" destId="{4377C4C6-6968-4FAA-9D88-DE38747D947C}" srcOrd="4" destOrd="0" presId="urn:microsoft.com/office/officeart/2005/8/layout/default"/>
    <dgm:cxn modelId="{4F7CC4B8-A824-45FD-9454-4E76E0F2948D}" type="presParOf" srcId="{1D487D28-258B-42F5-AD7D-3C8C0A358509}" destId="{D13CA0AE-6716-4E1D-A825-C12C885CF0A5}" srcOrd="5" destOrd="0" presId="urn:microsoft.com/office/officeart/2005/8/layout/default"/>
    <dgm:cxn modelId="{ED667AD4-4F6B-4021-BD38-97843C0B446F}" type="presParOf" srcId="{1D487D28-258B-42F5-AD7D-3C8C0A358509}" destId="{36BA05C0-A506-4ADC-A23D-D559B7844392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A24E01-5535-46B9-A9A1-A9A07E639A88}" type="doc">
      <dgm:prSet loTypeId="urn:microsoft.com/office/officeart/2005/8/layout/vList4" loCatId="picture" qsTypeId="urn:microsoft.com/office/officeart/2005/8/quickstyle/simple3" qsCatId="simple" csTypeId="urn:microsoft.com/office/officeart/2005/8/colors/accent4_1" csCatId="accent4" phldr="1"/>
      <dgm:spPr/>
      <dgm:t>
        <a:bodyPr rtlCol="0"/>
        <a:lstStyle>
          <a:defPPr>
            <a:defRPr lang="zh-CN"/>
          </a:defPPr>
        </a:lstStyle>
        <a:p>
          <a:pPr rtl="0"/>
          <a:endParaRPr lang="zh-CN"/>
        </a:p>
      </dgm:t>
    </dgm:pt>
    <dgm:pt modelId="{9A875394-CA1E-4432-AEEB-9054FCFF5E0E}">
      <dgm:prSet phldr="0" custT="1"/>
      <dgm:spPr>
        <a:noFill/>
      </dgm:spPr>
      <dgm:t>
        <a:bodyPr rtlCol="0"/>
        <a:lstStyle>
          <a:defPPr>
            <a:defRPr lang="zh-CN"/>
          </a:defPPr>
        </a:lstStyle>
        <a:p>
          <a:r>
            <a:rPr lang="en-GB" sz="3600" b="0" i="0" noProof="0"/>
            <a:t>Adopt RM</a:t>
          </a:r>
          <a:endParaRPr lang="en-GB" sz="3600" b="0" i="0" noProof="0">
            <a:latin typeface="+mj-lt"/>
            <a:ea typeface="Microsoft YaHei UI Light"/>
            <a:cs typeface="Gill Sans Light" panose="020B0302020104020203" pitchFamily="34" charset="-79"/>
          </a:endParaRPr>
        </a:p>
      </dgm:t>
    </dgm:pt>
    <dgm:pt modelId="{FCC92BDD-6EA3-421D-9DA8-7D3A12D003B6}" type="parTrans" cxnId="{B659504B-18E4-4D89-A17C-34ABB280AE52}">
      <dgm:prSet/>
      <dgm:spPr/>
      <dgm:t>
        <a:bodyPr rtlCol="0"/>
        <a:lstStyle>
          <a:defPPr>
            <a:defRPr lang="zh-CN"/>
          </a:defPPr>
        </a:lstStyle>
        <a:p>
          <a:pPr rtl="0"/>
          <a:endParaRPr lang="zh-CN">
            <a:latin typeface="+mj-lt"/>
          </a:endParaRPr>
        </a:p>
      </dgm:t>
    </dgm:pt>
    <dgm:pt modelId="{0314452B-82A0-42F4-9551-DF00CFFC3580}" type="sibTrans" cxnId="{B659504B-18E4-4D89-A17C-34ABB280AE52}">
      <dgm:prSet/>
      <dgm:spPr/>
      <dgm:t>
        <a:bodyPr rtlCol="0"/>
        <a:lstStyle>
          <a:defPPr>
            <a:defRPr lang="zh-CN"/>
          </a:defPPr>
        </a:lstStyle>
        <a:p>
          <a:pPr rtl="0"/>
          <a:endParaRPr lang="zh-CN">
            <a:latin typeface="+mj-lt"/>
          </a:endParaRPr>
        </a:p>
      </dgm:t>
    </dgm:pt>
    <dgm:pt modelId="{579089A8-5362-4BA4-9163-D19228C1808F}">
      <dgm:prSet phldr="0" custT="1"/>
      <dgm:spPr>
        <a:noFill/>
      </dgm:spPr>
      <dgm:t>
        <a:bodyPr rtlCol="0"/>
        <a:lstStyle>
          <a:defPPr>
            <a:defRPr lang="zh-CN"/>
          </a:defPPr>
        </a:lstStyle>
        <a:p>
          <a:r>
            <a:rPr lang="en-GB" sz="3600" b="0" i="0" noProof="0"/>
            <a:t>Test strategies</a:t>
          </a:r>
          <a:endParaRPr lang="en-GB" sz="3600" b="0" i="0" noProof="0">
            <a:latin typeface="+mj-lt"/>
            <a:ea typeface="Microsoft YaHei UI Light"/>
            <a:cs typeface="Gill Sans Light" panose="020B0302020104020203" pitchFamily="34" charset="-79"/>
          </a:endParaRPr>
        </a:p>
      </dgm:t>
    </dgm:pt>
    <dgm:pt modelId="{FB2DEB6E-B29F-4E51-960A-23ECC62EBF38}" type="parTrans" cxnId="{4876CF51-F110-4E25-8FD4-08D25B4B0AB8}">
      <dgm:prSet/>
      <dgm:spPr/>
      <dgm:t>
        <a:bodyPr rtlCol="0"/>
        <a:lstStyle>
          <a:defPPr>
            <a:defRPr lang="zh-CN"/>
          </a:defPPr>
        </a:lstStyle>
        <a:p>
          <a:pPr rtl="0"/>
          <a:endParaRPr lang="zh-CN">
            <a:latin typeface="+mj-lt"/>
          </a:endParaRPr>
        </a:p>
      </dgm:t>
    </dgm:pt>
    <dgm:pt modelId="{1C5328B1-AC18-4CF7-A034-BB0592F4A2A1}" type="sibTrans" cxnId="{4876CF51-F110-4E25-8FD4-08D25B4B0AB8}">
      <dgm:prSet/>
      <dgm:spPr/>
      <dgm:t>
        <a:bodyPr rtlCol="0"/>
        <a:lstStyle>
          <a:defPPr>
            <a:defRPr lang="zh-CN"/>
          </a:defPPr>
        </a:lstStyle>
        <a:p>
          <a:pPr rtl="0"/>
          <a:endParaRPr lang="zh-CN">
            <a:latin typeface="+mj-lt"/>
          </a:endParaRPr>
        </a:p>
      </dgm:t>
    </dgm:pt>
    <dgm:pt modelId="{EFEB4D61-3A9C-4140-977F-3C3F5C9EE9D1}">
      <dgm:prSet phldr="0" custT="1"/>
      <dgm:spPr>
        <a:noFill/>
      </dgm:spPr>
      <dgm:t>
        <a:bodyPr rtlCol="0"/>
        <a:lstStyle>
          <a:defPPr>
            <a:defRPr lang="zh-CN"/>
          </a:defPPr>
        </a:lstStyle>
        <a:p>
          <a:r>
            <a:rPr lang="en-GB" sz="3600" b="0" i="0" noProof="0"/>
            <a:t>Scale for long-term success</a:t>
          </a:r>
          <a:endParaRPr lang="en-GB" sz="3600" b="0" i="0" noProof="0">
            <a:latin typeface="+mj-lt"/>
            <a:ea typeface="Microsoft YaHei UI Light"/>
            <a:cs typeface="Gill Sans Light" panose="020B0302020104020203" pitchFamily="34" charset="-79"/>
          </a:endParaRPr>
        </a:p>
      </dgm:t>
    </dgm:pt>
    <dgm:pt modelId="{57D352E4-0431-4F68-B8F1-61BFA34799AA}" type="parTrans" cxnId="{1B32EF2C-9DB5-4504-A9DA-B4956CC00208}">
      <dgm:prSet/>
      <dgm:spPr/>
      <dgm:t>
        <a:bodyPr rtlCol="0"/>
        <a:lstStyle>
          <a:defPPr>
            <a:defRPr lang="zh-CN"/>
          </a:defPPr>
        </a:lstStyle>
        <a:p>
          <a:pPr rtl="0"/>
          <a:endParaRPr lang="zh-CN">
            <a:latin typeface="+mj-lt"/>
          </a:endParaRPr>
        </a:p>
      </dgm:t>
    </dgm:pt>
    <dgm:pt modelId="{0ECC32B6-1E7C-4AA4-9DBF-D69B7C5E64A9}" type="sibTrans" cxnId="{1B32EF2C-9DB5-4504-A9DA-B4956CC00208}">
      <dgm:prSet/>
      <dgm:spPr/>
      <dgm:t>
        <a:bodyPr rtlCol="0"/>
        <a:lstStyle>
          <a:defPPr>
            <a:defRPr lang="zh-CN"/>
          </a:defPPr>
        </a:lstStyle>
        <a:p>
          <a:pPr rtl="0"/>
          <a:endParaRPr lang="zh-CN">
            <a:latin typeface="+mj-lt"/>
          </a:endParaRPr>
        </a:p>
      </dgm:t>
    </dgm:pt>
    <dgm:pt modelId="{67308142-0F5C-4C2E-8FB6-740E315266F9}">
      <dgm:prSet custT="1"/>
      <dgm:spPr>
        <a:noFill/>
      </dgm:spPr>
      <dgm:t>
        <a:bodyPr/>
        <a:lstStyle/>
        <a:p>
          <a:r>
            <a:rPr lang="en-GB" sz="1800" noProof="0">
              <a:ln>
                <a:noFill/>
              </a:ln>
              <a:solidFill>
                <a:schemeClr val="tx1"/>
              </a:solidFill>
              <a:effectLst/>
            </a:rPr>
            <a:t>Implement a data-driven approach to pricing and allocation.
Integrate RM principles into daily rental operations.
Train staff on RM best practices and decision-making</a:t>
          </a:r>
          <a:r>
            <a:rPr lang="en-GB" sz="1800" noProof="0">
              <a:effectLst/>
            </a:rPr>
            <a:t>.</a:t>
          </a:r>
        </a:p>
      </dgm:t>
    </dgm:pt>
    <dgm:pt modelId="{DA0FC897-59DB-4C1B-949B-04C83B4284C8}" type="parTrans" cxnId="{F0743090-778E-4A40-9C58-0F58942F1CE2}">
      <dgm:prSet/>
      <dgm:spPr/>
      <dgm:t>
        <a:bodyPr/>
        <a:lstStyle/>
        <a:p>
          <a:endParaRPr lang="zh-CN" altLang="en-US"/>
        </a:p>
      </dgm:t>
    </dgm:pt>
    <dgm:pt modelId="{5E9B5EBD-5D21-4EBE-829D-CCA5EF95BF4D}" type="sibTrans" cxnId="{F0743090-778E-4A40-9C58-0F58942F1CE2}">
      <dgm:prSet/>
      <dgm:spPr/>
      <dgm:t>
        <a:bodyPr/>
        <a:lstStyle/>
        <a:p>
          <a:endParaRPr lang="zh-CN" altLang="en-US"/>
        </a:p>
      </dgm:t>
    </dgm:pt>
    <dgm:pt modelId="{70294F38-7C47-406B-AF3D-01EE37B5F22B}">
      <dgm:prSet custT="1"/>
      <dgm:spPr>
        <a:noFill/>
      </dgm:spPr>
      <dgm:t>
        <a:bodyPr/>
        <a:lstStyle/>
        <a:p>
          <a:r>
            <a:rPr lang="en-GB" sz="1800" noProof="0"/>
            <a:t>Conduct A/B testing on different pricing models.
Evaluate customer response and booking trends.
Adjust allocation rules based on revenue impact.</a:t>
          </a:r>
        </a:p>
      </dgm:t>
    </dgm:pt>
    <dgm:pt modelId="{0EE82334-0AFF-445A-BFD6-B9BD5B43762C}" type="parTrans" cxnId="{154DB40F-6B49-4D77-8DD9-8BF78803E2AD}">
      <dgm:prSet/>
      <dgm:spPr/>
      <dgm:t>
        <a:bodyPr/>
        <a:lstStyle/>
        <a:p>
          <a:endParaRPr lang="zh-CN" altLang="en-US"/>
        </a:p>
      </dgm:t>
    </dgm:pt>
    <dgm:pt modelId="{EDA609DD-B8FD-4BEF-B844-4D6F7E30B99F}" type="sibTrans" cxnId="{154DB40F-6B49-4D77-8DD9-8BF78803E2AD}">
      <dgm:prSet/>
      <dgm:spPr/>
      <dgm:t>
        <a:bodyPr/>
        <a:lstStyle/>
        <a:p>
          <a:endParaRPr lang="zh-CN" altLang="en-US"/>
        </a:p>
      </dgm:t>
    </dgm:pt>
    <dgm:pt modelId="{4E86991C-354C-4F0D-BFA9-57081B22E379}">
      <dgm:prSet custT="1"/>
      <dgm:spPr>
        <a:noFill/>
      </dgm:spPr>
      <dgm:t>
        <a:bodyPr/>
        <a:lstStyle/>
        <a:p>
          <a:r>
            <a:rPr lang="en-GB" sz="1800" noProof="0"/>
            <a:t>Expand RM strategies across all equipment types.
Automate pricing and forecasting with AI-driven insights.
Continuously refine models based on market trends and competition.</a:t>
          </a:r>
        </a:p>
      </dgm:t>
    </dgm:pt>
    <dgm:pt modelId="{F1727212-AAAC-401C-9F12-582A9EF92308}" type="parTrans" cxnId="{72C4F00E-861B-40FD-8321-A77630D15B4A}">
      <dgm:prSet/>
      <dgm:spPr/>
      <dgm:t>
        <a:bodyPr/>
        <a:lstStyle/>
        <a:p>
          <a:endParaRPr lang="zh-CN" altLang="en-US"/>
        </a:p>
      </dgm:t>
    </dgm:pt>
    <dgm:pt modelId="{0F371E31-303F-4F1E-91A5-CF1D30AA27AE}" type="sibTrans" cxnId="{72C4F00E-861B-40FD-8321-A77630D15B4A}">
      <dgm:prSet/>
      <dgm:spPr/>
      <dgm:t>
        <a:bodyPr/>
        <a:lstStyle/>
        <a:p>
          <a:endParaRPr lang="zh-CN" altLang="en-US"/>
        </a:p>
      </dgm:t>
    </dgm:pt>
    <dgm:pt modelId="{437E9E12-16EE-4CA8-B0FA-882F052D19CB}" type="pres">
      <dgm:prSet presAssocID="{05A24E01-5535-46B9-A9A1-A9A07E639A88}" presName="linear" presStyleCnt="0">
        <dgm:presLayoutVars>
          <dgm:dir/>
          <dgm:resizeHandles val="exact"/>
        </dgm:presLayoutVars>
      </dgm:prSet>
      <dgm:spPr/>
    </dgm:pt>
    <dgm:pt modelId="{83916969-D9B3-44B0-A4E1-F1FA73461CCD}" type="pres">
      <dgm:prSet presAssocID="{9A875394-CA1E-4432-AEEB-9054FCFF5E0E}" presName="comp" presStyleCnt="0"/>
      <dgm:spPr/>
    </dgm:pt>
    <dgm:pt modelId="{430A50FD-262A-4358-BCAF-A5C804C43C06}" type="pres">
      <dgm:prSet presAssocID="{9A875394-CA1E-4432-AEEB-9054FCFF5E0E}" presName="box" presStyleLbl="node1" presStyleIdx="0" presStyleCnt="3"/>
      <dgm:spPr/>
    </dgm:pt>
    <dgm:pt modelId="{F5CC4C73-E29C-4B51-AAED-89144537234B}" type="pres">
      <dgm:prSet presAssocID="{9A875394-CA1E-4432-AEEB-9054FCFF5E0E}" presName="img" presStyleLbl="fgImgPlace1" presStyleIdx="0" presStyleCnt="3"/>
      <dgm:spPr>
        <a:blipFill rotWithShape="1">
          <a:blip xmlns:r="http://schemas.openxmlformats.org/officeDocument/2006/relationships" r:embed="rId1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>
            <a:fillRect t="-13000" b="-13000"/>
          </a:stretch>
        </a:blipFill>
      </dgm:spPr>
    </dgm:pt>
    <dgm:pt modelId="{CE9F20F4-3813-45A1-A944-CCE270B4F965}" type="pres">
      <dgm:prSet presAssocID="{9A875394-CA1E-4432-AEEB-9054FCFF5E0E}" presName="text" presStyleLbl="node1" presStyleIdx="0" presStyleCnt="3">
        <dgm:presLayoutVars>
          <dgm:bulletEnabled val="1"/>
        </dgm:presLayoutVars>
      </dgm:prSet>
      <dgm:spPr/>
    </dgm:pt>
    <dgm:pt modelId="{390A67AF-6A88-4549-9189-4BD8BD0332B6}" type="pres">
      <dgm:prSet presAssocID="{0314452B-82A0-42F4-9551-DF00CFFC3580}" presName="spacer" presStyleCnt="0"/>
      <dgm:spPr/>
    </dgm:pt>
    <dgm:pt modelId="{65C8BBB0-06BC-4430-AFDD-8EB48499BD51}" type="pres">
      <dgm:prSet presAssocID="{579089A8-5362-4BA4-9163-D19228C1808F}" presName="comp" presStyleCnt="0"/>
      <dgm:spPr/>
    </dgm:pt>
    <dgm:pt modelId="{5C3D68B9-9963-4C3F-B874-5101699F829A}" type="pres">
      <dgm:prSet presAssocID="{579089A8-5362-4BA4-9163-D19228C1808F}" presName="box" presStyleLbl="node1" presStyleIdx="1" presStyleCnt="3"/>
      <dgm:spPr/>
    </dgm:pt>
    <dgm:pt modelId="{3A3C19DE-F730-426A-98C1-F2364A66ABE2}" type="pres">
      <dgm:prSet presAssocID="{579089A8-5362-4BA4-9163-D19228C1808F}" presName="img" presStyleLbl="fgImgPlace1" presStyleIdx="1" presStyleCnt="3"/>
      <dgm:spPr>
        <a:blipFill rotWithShape="1">
          <a:blip xmlns:r="http://schemas.openxmlformats.org/officeDocument/2006/relationships"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>
            <a:fillRect t="-13000" b="-13000"/>
          </a:stretch>
        </a:blipFill>
      </dgm:spPr>
    </dgm:pt>
    <dgm:pt modelId="{FBEDFD8E-CBCB-40C7-B4CA-00A708FC2FD1}" type="pres">
      <dgm:prSet presAssocID="{579089A8-5362-4BA4-9163-D19228C1808F}" presName="text" presStyleLbl="node1" presStyleIdx="1" presStyleCnt="3">
        <dgm:presLayoutVars>
          <dgm:bulletEnabled val="1"/>
        </dgm:presLayoutVars>
      </dgm:prSet>
      <dgm:spPr/>
    </dgm:pt>
    <dgm:pt modelId="{E4F50417-EF42-4BFE-8B10-A46EFF0135AA}" type="pres">
      <dgm:prSet presAssocID="{1C5328B1-AC18-4CF7-A034-BB0592F4A2A1}" presName="spacer" presStyleCnt="0"/>
      <dgm:spPr/>
    </dgm:pt>
    <dgm:pt modelId="{16E17F0B-2B8F-4165-A936-3A39DEC8BB92}" type="pres">
      <dgm:prSet presAssocID="{EFEB4D61-3A9C-4140-977F-3C3F5C9EE9D1}" presName="comp" presStyleCnt="0"/>
      <dgm:spPr/>
    </dgm:pt>
    <dgm:pt modelId="{C77E2ECC-769B-4366-AB8B-3D6B9CDD4707}" type="pres">
      <dgm:prSet presAssocID="{EFEB4D61-3A9C-4140-977F-3C3F5C9EE9D1}" presName="box" presStyleLbl="node1" presStyleIdx="2" presStyleCnt="3"/>
      <dgm:spPr/>
    </dgm:pt>
    <dgm:pt modelId="{0F6D840D-05DD-4F67-8237-48AEE79CD312}" type="pres">
      <dgm:prSet presAssocID="{EFEB4D61-3A9C-4140-977F-3C3F5C9EE9D1}" presName="img" presStyleLbl="fgImgPlace1" presStyleIdx="2" presStyleCnt="3"/>
      <dgm:spPr>
        <a:blipFill dpi="0" rotWithShape="1">
          <a:blip xmlns:r="http://schemas.openxmlformats.org/officeDocument/2006/relationships"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>
            <a:fillRect l="-1356" t="-10864" r="338" b="-16422"/>
          </a:stretch>
        </a:blipFill>
      </dgm:spPr>
    </dgm:pt>
    <dgm:pt modelId="{98D5A853-7B38-42CC-A17D-F7E5EB571C0F}" type="pres">
      <dgm:prSet presAssocID="{EFEB4D61-3A9C-4140-977F-3C3F5C9EE9D1}" presName="text" presStyleLbl="node1" presStyleIdx="2" presStyleCnt="3">
        <dgm:presLayoutVars>
          <dgm:bulletEnabled val="1"/>
        </dgm:presLayoutVars>
      </dgm:prSet>
      <dgm:spPr/>
    </dgm:pt>
  </dgm:ptLst>
  <dgm:cxnLst>
    <dgm:cxn modelId="{72C4F00E-861B-40FD-8321-A77630D15B4A}" srcId="{EFEB4D61-3A9C-4140-977F-3C3F5C9EE9D1}" destId="{4E86991C-354C-4F0D-BFA9-57081B22E379}" srcOrd="0" destOrd="0" parTransId="{F1727212-AAAC-401C-9F12-582A9EF92308}" sibTransId="{0F371E31-303F-4F1E-91A5-CF1D30AA27AE}"/>
    <dgm:cxn modelId="{154DB40F-6B49-4D77-8DD9-8BF78803E2AD}" srcId="{579089A8-5362-4BA4-9163-D19228C1808F}" destId="{70294F38-7C47-406B-AF3D-01EE37B5F22B}" srcOrd="0" destOrd="0" parTransId="{0EE82334-0AFF-445A-BFD6-B9BD5B43762C}" sibTransId="{EDA609DD-B8FD-4BEF-B844-4D6F7E30B99F}"/>
    <dgm:cxn modelId="{8CF27D12-FBC9-4362-BC8B-DDCA071A4C47}" type="presOf" srcId="{67308142-0F5C-4C2E-8FB6-740E315266F9}" destId="{CE9F20F4-3813-45A1-A944-CCE270B4F965}" srcOrd="1" destOrd="1" presId="urn:microsoft.com/office/officeart/2005/8/layout/vList4"/>
    <dgm:cxn modelId="{213D0329-D459-4E72-91F4-02D0BB5E864A}" type="presOf" srcId="{05A24E01-5535-46B9-A9A1-A9A07E639A88}" destId="{437E9E12-16EE-4CA8-B0FA-882F052D19CB}" srcOrd="0" destOrd="0" presId="urn:microsoft.com/office/officeart/2005/8/layout/vList4"/>
    <dgm:cxn modelId="{1B32EF2C-9DB5-4504-A9DA-B4956CC00208}" srcId="{05A24E01-5535-46B9-A9A1-A9A07E639A88}" destId="{EFEB4D61-3A9C-4140-977F-3C3F5C9EE9D1}" srcOrd="2" destOrd="0" parTransId="{57D352E4-0431-4F68-B8F1-61BFA34799AA}" sibTransId="{0ECC32B6-1E7C-4AA4-9DBF-D69B7C5E64A9}"/>
    <dgm:cxn modelId="{B217FC2D-3091-4112-BFF2-DAB49D6C6A00}" type="presOf" srcId="{EFEB4D61-3A9C-4140-977F-3C3F5C9EE9D1}" destId="{C77E2ECC-769B-4366-AB8B-3D6B9CDD4707}" srcOrd="0" destOrd="0" presId="urn:microsoft.com/office/officeart/2005/8/layout/vList4"/>
    <dgm:cxn modelId="{23C8C73E-7659-4B13-BA69-98A9311D8F03}" type="presOf" srcId="{4E86991C-354C-4F0D-BFA9-57081B22E379}" destId="{C77E2ECC-769B-4366-AB8B-3D6B9CDD4707}" srcOrd="0" destOrd="1" presId="urn:microsoft.com/office/officeart/2005/8/layout/vList4"/>
    <dgm:cxn modelId="{B659504B-18E4-4D89-A17C-34ABB280AE52}" srcId="{05A24E01-5535-46B9-A9A1-A9A07E639A88}" destId="{9A875394-CA1E-4432-AEEB-9054FCFF5E0E}" srcOrd="0" destOrd="0" parTransId="{FCC92BDD-6EA3-421D-9DA8-7D3A12D003B6}" sibTransId="{0314452B-82A0-42F4-9551-DF00CFFC3580}"/>
    <dgm:cxn modelId="{4876CF51-F110-4E25-8FD4-08D25B4B0AB8}" srcId="{05A24E01-5535-46B9-A9A1-A9A07E639A88}" destId="{579089A8-5362-4BA4-9163-D19228C1808F}" srcOrd="1" destOrd="0" parTransId="{FB2DEB6E-B29F-4E51-960A-23ECC62EBF38}" sibTransId="{1C5328B1-AC18-4CF7-A034-BB0592F4A2A1}"/>
    <dgm:cxn modelId="{F0E67952-DD0A-4D79-A6B4-8AC41246F7E1}" type="presOf" srcId="{579089A8-5362-4BA4-9163-D19228C1808F}" destId="{5C3D68B9-9963-4C3F-B874-5101699F829A}" srcOrd="0" destOrd="0" presId="urn:microsoft.com/office/officeart/2005/8/layout/vList4"/>
    <dgm:cxn modelId="{55C78F80-DEED-465A-ACCD-166F627D169B}" type="presOf" srcId="{9A875394-CA1E-4432-AEEB-9054FCFF5E0E}" destId="{CE9F20F4-3813-45A1-A944-CCE270B4F965}" srcOrd="1" destOrd="0" presId="urn:microsoft.com/office/officeart/2005/8/layout/vList4"/>
    <dgm:cxn modelId="{F0743090-778E-4A40-9C58-0F58942F1CE2}" srcId="{9A875394-CA1E-4432-AEEB-9054FCFF5E0E}" destId="{67308142-0F5C-4C2E-8FB6-740E315266F9}" srcOrd="0" destOrd="0" parTransId="{DA0FC897-59DB-4C1B-949B-04C83B4284C8}" sibTransId="{5E9B5EBD-5D21-4EBE-829D-CCA5EF95BF4D}"/>
    <dgm:cxn modelId="{9ED0C897-A628-4B1F-AA67-0A137EAC6518}" type="presOf" srcId="{579089A8-5362-4BA4-9163-D19228C1808F}" destId="{FBEDFD8E-CBCB-40C7-B4CA-00A708FC2FD1}" srcOrd="1" destOrd="0" presId="urn:microsoft.com/office/officeart/2005/8/layout/vList4"/>
    <dgm:cxn modelId="{7296FEB1-4EF0-4AE0-836E-7FBF3AFA84B6}" type="presOf" srcId="{70294F38-7C47-406B-AF3D-01EE37B5F22B}" destId="{FBEDFD8E-CBCB-40C7-B4CA-00A708FC2FD1}" srcOrd="1" destOrd="1" presId="urn:microsoft.com/office/officeart/2005/8/layout/vList4"/>
    <dgm:cxn modelId="{440E78BE-8123-442F-905E-BC8B4E7C7AF2}" type="presOf" srcId="{70294F38-7C47-406B-AF3D-01EE37B5F22B}" destId="{5C3D68B9-9963-4C3F-B874-5101699F829A}" srcOrd="0" destOrd="1" presId="urn:microsoft.com/office/officeart/2005/8/layout/vList4"/>
    <dgm:cxn modelId="{DD858BC9-2772-46B6-A5B0-2CF42C000C0D}" type="presOf" srcId="{67308142-0F5C-4C2E-8FB6-740E315266F9}" destId="{430A50FD-262A-4358-BCAF-A5C804C43C06}" srcOrd="0" destOrd="1" presId="urn:microsoft.com/office/officeart/2005/8/layout/vList4"/>
    <dgm:cxn modelId="{16E1B0D4-7DC4-4435-AFDC-E1F930B01A6B}" type="presOf" srcId="{9A875394-CA1E-4432-AEEB-9054FCFF5E0E}" destId="{430A50FD-262A-4358-BCAF-A5C804C43C06}" srcOrd="0" destOrd="0" presId="urn:microsoft.com/office/officeart/2005/8/layout/vList4"/>
    <dgm:cxn modelId="{2FD723D7-A122-4512-A85C-84BA5BFD7D51}" type="presOf" srcId="{4E86991C-354C-4F0D-BFA9-57081B22E379}" destId="{98D5A853-7B38-42CC-A17D-F7E5EB571C0F}" srcOrd="1" destOrd="1" presId="urn:microsoft.com/office/officeart/2005/8/layout/vList4"/>
    <dgm:cxn modelId="{00ABF1EB-7ECE-4E36-94E9-ACBE5A578B51}" type="presOf" srcId="{EFEB4D61-3A9C-4140-977F-3C3F5C9EE9D1}" destId="{98D5A853-7B38-42CC-A17D-F7E5EB571C0F}" srcOrd="1" destOrd="0" presId="urn:microsoft.com/office/officeart/2005/8/layout/vList4"/>
    <dgm:cxn modelId="{F0C191E5-8025-4CB2-9F51-02FF8100387C}" type="presParOf" srcId="{437E9E12-16EE-4CA8-B0FA-882F052D19CB}" destId="{83916969-D9B3-44B0-A4E1-F1FA73461CCD}" srcOrd="0" destOrd="0" presId="urn:microsoft.com/office/officeart/2005/8/layout/vList4"/>
    <dgm:cxn modelId="{A703A16B-529B-47A0-9DB2-3C419DE97B17}" type="presParOf" srcId="{83916969-D9B3-44B0-A4E1-F1FA73461CCD}" destId="{430A50FD-262A-4358-BCAF-A5C804C43C06}" srcOrd="0" destOrd="0" presId="urn:microsoft.com/office/officeart/2005/8/layout/vList4"/>
    <dgm:cxn modelId="{3A184613-50F7-49FC-A449-D7C8AB200A91}" type="presParOf" srcId="{83916969-D9B3-44B0-A4E1-F1FA73461CCD}" destId="{F5CC4C73-E29C-4B51-AAED-89144537234B}" srcOrd="1" destOrd="0" presId="urn:microsoft.com/office/officeart/2005/8/layout/vList4"/>
    <dgm:cxn modelId="{01C87715-56C7-4980-8080-B1F96D94558D}" type="presParOf" srcId="{83916969-D9B3-44B0-A4E1-F1FA73461CCD}" destId="{CE9F20F4-3813-45A1-A944-CCE270B4F965}" srcOrd="2" destOrd="0" presId="urn:microsoft.com/office/officeart/2005/8/layout/vList4"/>
    <dgm:cxn modelId="{09E414CE-B6F9-4BC7-B502-775EBF1490DA}" type="presParOf" srcId="{437E9E12-16EE-4CA8-B0FA-882F052D19CB}" destId="{390A67AF-6A88-4549-9189-4BD8BD0332B6}" srcOrd="1" destOrd="0" presId="urn:microsoft.com/office/officeart/2005/8/layout/vList4"/>
    <dgm:cxn modelId="{6D7114FA-8A3C-4B02-9516-0EFD2186A714}" type="presParOf" srcId="{437E9E12-16EE-4CA8-B0FA-882F052D19CB}" destId="{65C8BBB0-06BC-4430-AFDD-8EB48499BD51}" srcOrd="2" destOrd="0" presId="urn:microsoft.com/office/officeart/2005/8/layout/vList4"/>
    <dgm:cxn modelId="{15CC4E31-2654-4296-A959-5BDA307842A0}" type="presParOf" srcId="{65C8BBB0-06BC-4430-AFDD-8EB48499BD51}" destId="{5C3D68B9-9963-4C3F-B874-5101699F829A}" srcOrd="0" destOrd="0" presId="urn:microsoft.com/office/officeart/2005/8/layout/vList4"/>
    <dgm:cxn modelId="{908A5CAE-142E-428A-8060-8F882C40F4C7}" type="presParOf" srcId="{65C8BBB0-06BC-4430-AFDD-8EB48499BD51}" destId="{3A3C19DE-F730-426A-98C1-F2364A66ABE2}" srcOrd="1" destOrd="0" presId="urn:microsoft.com/office/officeart/2005/8/layout/vList4"/>
    <dgm:cxn modelId="{8EB1DAF0-04B4-48B7-BCEF-BB3AD390AA0A}" type="presParOf" srcId="{65C8BBB0-06BC-4430-AFDD-8EB48499BD51}" destId="{FBEDFD8E-CBCB-40C7-B4CA-00A708FC2FD1}" srcOrd="2" destOrd="0" presId="urn:microsoft.com/office/officeart/2005/8/layout/vList4"/>
    <dgm:cxn modelId="{D5BD4314-D875-415E-B5D2-C54FD25BEA4E}" type="presParOf" srcId="{437E9E12-16EE-4CA8-B0FA-882F052D19CB}" destId="{E4F50417-EF42-4BFE-8B10-A46EFF0135AA}" srcOrd="3" destOrd="0" presId="urn:microsoft.com/office/officeart/2005/8/layout/vList4"/>
    <dgm:cxn modelId="{B9002051-38B8-420E-A30D-E75076874B8C}" type="presParOf" srcId="{437E9E12-16EE-4CA8-B0FA-882F052D19CB}" destId="{16E17F0B-2B8F-4165-A936-3A39DEC8BB92}" srcOrd="4" destOrd="0" presId="urn:microsoft.com/office/officeart/2005/8/layout/vList4"/>
    <dgm:cxn modelId="{38FAB938-F398-4585-B571-C7A34183694D}" type="presParOf" srcId="{16E17F0B-2B8F-4165-A936-3A39DEC8BB92}" destId="{C77E2ECC-769B-4366-AB8B-3D6B9CDD4707}" srcOrd="0" destOrd="0" presId="urn:microsoft.com/office/officeart/2005/8/layout/vList4"/>
    <dgm:cxn modelId="{BA449485-FA36-4B31-AD4F-F55A1A01E3FF}" type="presParOf" srcId="{16E17F0B-2B8F-4165-A936-3A39DEC8BB92}" destId="{0F6D840D-05DD-4F67-8237-48AEE79CD312}" srcOrd="1" destOrd="0" presId="urn:microsoft.com/office/officeart/2005/8/layout/vList4"/>
    <dgm:cxn modelId="{D52ED6B5-24F6-40E7-BF4E-CEFB874546A1}" type="presParOf" srcId="{16E17F0B-2B8F-4165-A936-3A39DEC8BB92}" destId="{98D5A853-7B38-42CC-A17D-F7E5EB571C0F}" srcOrd="2" destOrd="0" presId="urn:microsoft.com/office/officeart/2005/8/layout/vList4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49A8E3-137A-4DBF-8107-F1612A215680}">
      <dsp:nvSpPr>
        <dsp:cNvPr id="0" name=""/>
        <dsp:cNvSpPr/>
      </dsp:nvSpPr>
      <dsp:spPr>
        <a:xfrm>
          <a:off x="1925" y="854442"/>
          <a:ext cx="7509309" cy="203359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1" i="0" kern="1200" noProof="0">
              <a:latin typeface="Didact Gothic" panose="00000500000000000000" pitchFamily="2" charset="0"/>
            </a:rPr>
            <a:t>Data-Driven Decision Making</a:t>
          </a:r>
          <a:r>
            <a:rPr lang="en-GB" sz="3200" b="0" i="0" kern="1200" noProof="0">
              <a:latin typeface="Didact Gothic" panose="00000500000000000000" pitchFamily="2" charset="0"/>
            </a:rPr>
            <a:t>  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i="0" kern="1200" noProof="0">
              <a:latin typeface="Didact Gothic" panose="00000500000000000000" pitchFamily="2" charset="0"/>
            </a:rPr>
            <a:t>Optimal pricing and fleet allocation. </a:t>
          </a:r>
          <a:endParaRPr lang="en-GB" sz="2400" kern="1200" noProof="0">
            <a:latin typeface="Didact Gothic" panose="00000500000000000000" pitchFamily="2" charset="0"/>
          </a:endParaRPr>
        </a:p>
      </dsp:txBody>
      <dsp:txXfrm>
        <a:off x="1925" y="854442"/>
        <a:ext cx="7509309" cy="2033595"/>
      </dsp:txXfrm>
    </dsp:sp>
    <dsp:sp modelId="{85A478BA-CEB7-415B-9D36-3612D829E4B7}">
      <dsp:nvSpPr>
        <dsp:cNvPr id="0" name=""/>
        <dsp:cNvSpPr/>
      </dsp:nvSpPr>
      <dsp:spPr>
        <a:xfrm>
          <a:off x="8262165" y="854442"/>
          <a:ext cx="7509309" cy="203359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1" i="0" kern="1200" noProof="0">
              <a:latin typeface="Didact Gothic" panose="00000500000000000000" pitchFamily="2" charset="0"/>
            </a:rPr>
            <a:t>Increased Revenue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i="0" kern="1200" noProof="0">
              <a:latin typeface="Didact Gothic" panose="00000500000000000000" pitchFamily="2" charset="0"/>
            </a:rPr>
            <a:t>More earnings without increasing fleet size.</a:t>
          </a:r>
          <a:r>
            <a:rPr lang="en-GB" sz="2800" b="0" i="0" kern="1200" noProof="0">
              <a:latin typeface="Didact Gothic" panose="00000500000000000000" pitchFamily="2" charset="0"/>
            </a:rPr>
            <a:t> </a:t>
          </a:r>
          <a:endParaRPr lang="en-GB" sz="2800" kern="1200" noProof="0">
            <a:latin typeface="Didact Gothic" panose="00000500000000000000" pitchFamily="2" charset="0"/>
          </a:endParaRPr>
        </a:p>
      </dsp:txBody>
      <dsp:txXfrm>
        <a:off x="8262165" y="854442"/>
        <a:ext cx="7509309" cy="2033595"/>
      </dsp:txXfrm>
    </dsp:sp>
    <dsp:sp modelId="{4377C4C6-6968-4FAA-9D88-DE38747D947C}">
      <dsp:nvSpPr>
        <dsp:cNvPr id="0" name=""/>
        <dsp:cNvSpPr/>
      </dsp:nvSpPr>
      <dsp:spPr>
        <a:xfrm>
          <a:off x="1925" y="3638968"/>
          <a:ext cx="7509309" cy="203359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1" i="0" kern="1200" noProof="0">
              <a:latin typeface="Didact Gothic" panose="00000500000000000000" pitchFamily="2" charset="0"/>
            </a:rPr>
            <a:t>Sustainable Growth</a:t>
          </a:r>
          <a:r>
            <a:rPr lang="en-GB" sz="3200" b="0" i="0" kern="1200" noProof="0">
              <a:latin typeface="Didact Gothic" panose="00000500000000000000" pitchFamily="2" charset="0"/>
            </a:rPr>
            <a:t> 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i="0" kern="1200" noProof="0">
              <a:latin typeface="Didact Gothic" panose="00000500000000000000" pitchFamily="2" charset="0"/>
            </a:rPr>
            <a:t>A long-term strategy for profitability. </a:t>
          </a:r>
          <a:endParaRPr lang="en-GB" sz="2400" kern="1200" noProof="0">
            <a:latin typeface="Didact Gothic" panose="00000500000000000000" pitchFamily="2" charset="0"/>
          </a:endParaRPr>
        </a:p>
      </dsp:txBody>
      <dsp:txXfrm>
        <a:off x="1925" y="3638968"/>
        <a:ext cx="7509309" cy="2033595"/>
      </dsp:txXfrm>
    </dsp:sp>
    <dsp:sp modelId="{36BA05C0-A506-4ADC-A23D-D559B7844392}">
      <dsp:nvSpPr>
        <dsp:cNvPr id="0" name=""/>
        <dsp:cNvSpPr/>
      </dsp:nvSpPr>
      <dsp:spPr>
        <a:xfrm>
          <a:off x="8262165" y="3638968"/>
          <a:ext cx="7509309" cy="2033595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l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1" kern="1200" noProof="0">
              <a:latin typeface="Didact Gothic" panose="00000500000000000000" pitchFamily="2" charset="0"/>
            </a:rPr>
            <a:t>Increased Competitiveness</a:t>
          </a:r>
        </a:p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0" kern="1200" noProof="0">
              <a:latin typeface="Didact Gothic" panose="00000500000000000000" pitchFamily="2" charset="0"/>
            </a:rPr>
            <a:t>Outperforming competitors with the help of the new technology</a:t>
          </a:r>
        </a:p>
      </dsp:txBody>
      <dsp:txXfrm>
        <a:off x="8262165" y="3638968"/>
        <a:ext cx="7509309" cy="20335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0A50FD-262A-4358-BCAF-A5C804C43C06}">
      <dsp:nvSpPr>
        <dsp:cNvPr id="0" name=""/>
        <dsp:cNvSpPr/>
      </dsp:nvSpPr>
      <dsp:spPr>
        <a:xfrm>
          <a:off x="0" y="0"/>
          <a:ext cx="10815493" cy="2082195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rtlCol="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i="0" kern="1200" noProof="0"/>
            <a:t>Adopt RM</a:t>
          </a:r>
          <a:endParaRPr lang="en-GB" sz="3600" b="0" i="0" kern="1200" noProof="0">
            <a:latin typeface="+mj-lt"/>
            <a:ea typeface="Microsoft YaHei UI Light"/>
            <a:cs typeface="Gill Sans Light" panose="020B0302020104020203" pitchFamily="34" charset="-79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altLang="en-US" sz="1800" kern="1200" noProof="0">
              <a:ln>
                <a:noFill/>
              </a:ln>
              <a:solidFill>
                <a:schemeClr val="tx1"/>
              </a:solidFill>
              <a:effectLst/>
            </a:rPr>
            <a:t>Implement a data-driven approach to pricing and allocation.
Integrate RM principles into daily rental operations.
Train staff on RM best practices and decision-making</a:t>
          </a:r>
          <a:r>
            <a:rPr lang="en-GB" altLang="en-US" sz="1800" kern="1200" noProof="0">
              <a:effectLst/>
            </a:rPr>
            <a:t>.</a:t>
          </a:r>
        </a:p>
      </dsp:txBody>
      <dsp:txXfrm>
        <a:off x="2371318" y="0"/>
        <a:ext cx="8444174" cy="2082195"/>
      </dsp:txXfrm>
    </dsp:sp>
    <dsp:sp modelId="{F5CC4C73-E29C-4B51-AAED-89144537234B}">
      <dsp:nvSpPr>
        <dsp:cNvPr id="0" name=""/>
        <dsp:cNvSpPr/>
      </dsp:nvSpPr>
      <dsp:spPr>
        <a:xfrm>
          <a:off x="208219" y="208219"/>
          <a:ext cx="2163098" cy="166575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>
            <a:fillRect t="-13000" b="-13000"/>
          </a:stretch>
        </a:blipFill>
        <a:ln w="9525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5C3D68B9-9963-4C3F-B874-5101699F829A}">
      <dsp:nvSpPr>
        <dsp:cNvPr id="0" name=""/>
        <dsp:cNvSpPr/>
      </dsp:nvSpPr>
      <dsp:spPr>
        <a:xfrm>
          <a:off x="0" y="2290415"/>
          <a:ext cx="10815493" cy="2082195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rtlCol="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i="0" kern="1200" noProof="0"/>
            <a:t>Test strategies</a:t>
          </a:r>
          <a:endParaRPr lang="en-GB" sz="3600" b="0" i="0" kern="1200" noProof="0">
            <a:latin typeface="+mj-lt"/>
            <a:ea typeface="Microsoft YaHei UI Light"/>
            <a:cs typeface="Gill Sans Light" panose="020B0302020104020203" pitchFamily="34" charset="-79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altLang="en-US" sz="1800" kern="1200" noProof="0"/>
            <a:t>Conduct A/B testing on different pricing models.
Evaluate customer response and booking trends.
Adjust allocation rules based on revenue impact.</a:t>
          </a:r>
        </a:p>
      </dsp:txBody>
      <dsp:txXfrm>
        <a:off x="2371318" y="2290415"/>
        <a:ext cx="8444174" cy="2082195"/>
      </dsp:txXfrm>
    </dsp:sp>
    <dsp:sp modelId="{3A3C19DE-F730-426A-98C1-F2364A66ABE2}">
      <dsp:nvSpPr>
        <dsp:cNvPr id="0" name=""/>
        <dsp:cNvSpPr/>
      </dsp:nvSpPr>
      <dsp:spPr>
        <a:xfrm>
          <a:off x="208219" y="2498634"/>
          <a:ext cx="2163098" cy="166575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>
            <a:fillRect t="-13000" b="-13000"/>
          </a:stretch>
        </a:blipFill>
        <a:ln w="9525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77E2ECC-769B-4366-AB8B-3D6B9CDD4707}">
      <dsp:nvSpPr>
        <dsp:cNvPr id="0" name=""/>
        <dsp:cNvSpPr/>
      </dsp:nvSpPr>
      <dsp:spPr>
        <a:xfrm>
          <a:off x="0" y="4580830"/>
          <a:ext cx="10815493" cy="2082195"/>
        </a:xfrm>
        <a:prstGeom prst="roundRect">
          <a:avLst>
            <a:gd name="adj" fmla="val 10000"/>
          </a:avLst>
        </a:prstGeom>
        <a:noFill/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7160" tIns="137160" rIns="137160" bIns="137160" numCol="1" spcCol="1270" rtlCol="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0" i="0" kern="1200" noProof="0"/>
            <a:t>Scale for long-term success</a:t>
          </a:r>
          <a:endParaRPr lang="en-GB" sz="3600" b="0" i="0" kern="1200" noProof="0">
            <a:latin typeface="+mj-lt"/>
            <a:ea typeface="Microsoft YaHei UI Light"/>
            <a:cs typeface="Gill Sans Light" panose="020B0302020104020203" pitchFamily="34" charset="-79"/>
          </a:endParaRP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altLang="en-US" sz="1800" kern="1200" noProof="0"/>
            <a:t>Expand RM strategies across all equipment types.
Automate pricing and forecasting with AI-driven insights.
Continuously refine models based on market trends and competition.</a:t>
          </a:r>
        </a:p>
      </dsp:txBody>
      <dsp:txXfrm>
        <a:off x="2371318" y="4580830"/>
        <a:ext cx="8444174" cy="2082195"/>
      </dsp:txXfrm>
    </dsp:sp>
    <dsp:sp modelId="{0F6D840D-05DD-4F67-8237-48AEE79CD312}">
      <dsp:nvSpPr>
        <dsp:cNvPr id="0" name=""/>
        <dsp:cNvSpPr/>
      </dsp:nvSpPr>
      <dsp:spPr>
        <a:xfrm>
          <a:off x="208219" y="4789049"/>
          <a:ext cx="2163098" cy="1665756"/>
        </a:xfrm>
        <a:prstGeom prst="roundRect">
          <a:avLst>
            <a:gd name="adj" fmla="val 10000"/>
          </a:avLst>
        </a:prstGeom>
        <a:blipFill dpi="0" rotWithShape="1">
          <a:blip xmlns:r="http://schemas.openxmlformats.org/officeDocument/2006/relationships"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/>
          <a:stretch>
            <a:fillRect l="-1356" t="-10864" r="338" b="-16422"/>
          </a:stretch>
        </a:blipFill>
        <a:ln w="9525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BFAEC5-7A67-4916-B3D2-45535E376F9A}" type="datetimeFigureOut">
              <a:rPr lang="zh-CN" altLang="en-US" smtClean="0"/>
              <a:t>2025/3/9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188DB-A6DD-4C62-8B67-F1A20D837A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743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188DB-A6DD-4C62-8B67-F1A20D837AC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62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F48A7A-6BB0-221E-432A-09C112C53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F9A5EFF-8A90-8446-4A46-FB8E7C8517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E922B7B-0C60-3CFE-4BB3-B06C45C9C4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altLang="zh-CN" sz="1800" b="1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Seasonal Demand Optimisation</a:t>
            </a:r>
            <a:r>
              <a:rPr lang="en-IN" altLang="zh-CN" sz="1800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Dynamic pricing maximises revenue during peak seasons and minimises losses in off-peak periods through precise demand forecasting.</a:t>
            </a:r>
            <a:r>
              <a:rPr lang="en-IN" altLang="zh-CN" sz="1800" kern="1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zh-CN" sz="1800" kern="100">
              <a:effectLst/>
              <a:latin typeface="Aptos" panose="020B00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altLang="zh-CN" sz="1800" b="1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Balancing Rentals</a:t>
            </a:r>
            <a:r>
              <a:rPr lang="en-IN" altLang="zh-CN" sz="1800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RM balances long-term contracts with high-margin short-term rentals, ensuring revenue stability and optimised fleet availability.</a:t>
            </a:r>
            <a:r>
              <a:rPr lang="en-IN" altLang="zh-CN" sz="1800" kern="1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zh-CN" sz="1800" kern="100">
              <a:effectLst/>
              <a:latin typeface="Aptos" panose="020B00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altLang="zh-CN" sz="1800" b="1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Fixed Budget Management</a:t>
            </a:r>
            <a:r>
              <a:rPr lang="en-IN" altLang="zh-CN" sz="1800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RM enables competitive pricing for government contracts with fixed budgets while maintaining profitability.</a:t>
            </a:r>
            <a:r>
              <a:rPr lang="en-IN" altLang="zh-CN" sz="1800" kern="1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zh-CN" sz="1800" kern="100">
              <a:effectLst/>
              <a:latin typeface="Aptos" panose="020B00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IN" altLang="zh-CN" sz="1800" b="1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Fleet Utilisation</a:t>
            </a:r>
            <a:r>
              <a:rPr lang="en-IN" altLang="zh-CN" sz="1800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Efficient allocation reduces underutilisation during low demand and prevents shortages during peak demand. </a:t>
            </a:r>
            <a:endParaRPr lang="zh-CN" altLang="zh-CN" sz="1800" kern="100">
              <a:effectLst/>
              <a:latin typeface="Aptos" panose="020B00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altLang="zh-CN" sz="1800" b="1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Dynamic Pricing Flexibility</a:t>
            </a:r>
            <a:r>
              <a:rPr lang="en-IN" altLang="zh-CN" sz="1800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RM adjusts rates based on market conditions, maximising revenue per unit and ensuring optimal fleet availability</a:t>
            </a:r>
            <a:r>
              <a:rPr lang="en-IN" altLang="zh-CN" sz="1800" kern="1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N" altLang="zh-CN" sz="1800" b="1" u="sng" kern="1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zh-CN" sz="1800" kern="100">
              <a:effectLst/>
              <a:latin typeface="Aptos" panose="020B00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9641F9-2F07-696F-DC8F-7C5CA4FAAC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188DB-A6DD-4C62-8B67-F1A20D837AC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4957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spc="87">
                <a:solidFill>
                  <a:srgbClr val="312E2D"/>
                </a:solidFill>
                <a:latin typeface="Didact Gothic"/>
              </a:rPr>
              <a:t>Fluctuating Demand: Peak demand in spring/summer, lower in winter.</a:t>
            </a:r>
            <a:br>
              <a:rPr lang="en-US" altLang="zh-CN" sz="1200" spc="87">
                <a:solidFill>
                  <a:srgbClr val="312E2D"/>
                </a:solidFill>
                <a:latin typeface="Didact Gothic"/>
              </a:rPr>
            </a:br>
            <a:r>
              <a:rPr lang="en-US" altLang="zh-CN" sz="1200" spc="87">
                <a:solidFill>
                  <a:srgbClr val="312E2D"/>
                </a:solidFill>
                <a:latin typeface="Didact Gothic"/>
              </a:rPr>
              <a:t>Long-Term vs. Short-Term: Mining/oil companies prefer long-term, reducing short-term availability.</a:t>
            </a:r>
            <a:br>
              <a:rPr lang="en-US" altLang="zh-CN" sz="1200" spc="87">
                <a:solidFill>
                  <a:srgbClr val="312E2D"/>
                </a:solidFill>
                <a:latin typeface="Didact Gothic"/>
              </a:rPr>
            </a:br>
            <a:r>
              <a:rPr lang="en-US" altLang="zh-CN" sz="1200" spc="87">
                <a:solidFill>
                  <a:srgbClr val="312E2D"/>
                </a:solidFill>
                <a:latin typeface="Didact Gothic"/>
              </a:rPr>
              <a:t>Government Fixed Budgets: Pricing must align with strict budget constraints.</a:t>
            </a:r>
          </a:p>
          <a:p>
            <a:pPr algn="just">
              <a:lnSpc>
                <a:spcPts val="3079"/>
              </a:lnSpc>
            </a:pPr>
            <a:r>
              <a:rPr lang="en-US" altLang="zh-CN" sz="1200" spc="87">
                <a:solidFill>
                  <a:srgbClr val="312E2D"/>
                </a:solidFill>
                <a:latin typeface="Didact Gothic"/>
              </a:rPr>
              <a:t>Fixed Inventory: Each rental branch has limited equipment.</a:t>
            </a:r>
          </a:p>
          <a:p>
            <a:pPr algn="just">
              <a:lnSpc>
                <a:spcPts val="3079"/>
              </a:lnSpc>
            </a:pPr>
            <a:r>
              <a:rPr lang="en-US" altLang="zh-CN" sz="1200" spc="87">
                <a:solidFill>
                  <a:srgbClr val="312E2D"/>
                </a:solidFill>
                <a:latin typeface="Didact Gothic"/>
              </a:rPr>
              <a:t>Fleet Utilization: Overcommitting to long-term rentals reduces flexibility.</a:t>
            </a:r>
          </a:p>
          <a:p>
            <a:pPr algn="just">
              <a:lnSpc>
                <a:spcPts val="3079"/>
              </a:lnSpc>
            </a:pPr>
            <a:r>
              <a:rPr lang="en-US" altLang="zh-CN" sz="1200" spc="87">
                <a:solidFill>
                  <a:srgbClr val="312E2D"/>
                </a:solidFill>
                <a:latin typeface="Didact Gothic"/>
              </a:rPr>
              <a:t>Pricing Differentiation: Short-term rentals have higher daily rates than long-term.</a:t>
            </a:r>
          </a:p>
          <a:p>
            <a:pPr algn="just">
              <a:lnSpc>
                <a:spcPts val="3079"/>
              </a:lnSpc>
            </a:pPr>
            <a:r>
              <a:rPr lang="en-US" altLang="zh-CN" sz="1200" spc="87">
                <a:solidFill>
                  <a:srgbClr val="312E2D"/>
                </a:solidFill>
                <a:latin typeface="Didact Gothic"/>
              </a:rPr>
              <a:t>Corporate Discounts: Bulk bookings reduce per-unit revenue but increase volume.</a:t>
            </a:r>
          </a:p>
          <a:p>
            <a:pPr algn="just">
              <a:lnSpc>
                <a:spcPts val="3079"/>
              </a:lnSpc>
            </a:pPr>
            <a:r>
              <a:rPr lang="en-US" altLang="zh-CN" sz="1200" spc="87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Equipment Delivery &amp; Returns: Rentals must be picked up and returned at the correct branch.</a:t>
            </a:r>
          </a:p>
          <a:p>
            <a:pPr algn="just">
              <a:lnSpc>
                <a:spcPts val="3079"/>
              </a:lnSpc>
            </a:pPr>
            <a:r>
              <a:rPr lang="en-US" altLang="zh-CN" sz="1200" spc="87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One-Way Rentals: Increases logistical complexity and operational costs.</a:t>
            </a:r>
          </a:p>
          <a:p>
            <a:pPr algn="just">
              <a:lnSpc>
                <a:spcPts val="3079"/>
              </a:lnSpc>
            </a:pPr>
            <a:r>
              <a:rPr lang="en-US" altLang="zh-CN" sz="1200" spc="87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Maintenance &amp; Turnaround Time: Equipment must be serviced before re-rental.</a:t>
            </a:r>
          </a:p>
          <a:p>
            <a:pPr algn="just">
              <a:lnSpc>
                <a:spcPts val="3079"/>
              </a:lnSpc>
            </a:pPr>
            <a:endParaRPr lang="en-US" altLang="zh-CN" sz="1200" spc="87">
              <a:solidFill>
                <a:srgbClr val="312E2D"/>
              </a:solidFill>
              <a:latin typeface="Didact Gothic"/>
              <a:sym typeface="Didact Gothic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spc="87">
              <a:solidFill>
                <a:srgbClr val="312E2D"/>
              </a:solidFill>
              <a:latin typeface="Didact Gothic"/>
              <a:sym typeface="Didact Gothic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188DB-A6DD-4C62-8B67-F1A20D837AC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124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188DB-A6DD-4C62-8B67-F1A20D837AC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2342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188DB-A6DD-4C62-8B67-F1A20D837AC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95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3BF5B-60B4-0FB0-568B-C52656A0F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401CD5B-39C7-FF47-768C-5875FA38BC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8FCF41B-BAE6-3EED-40D4-3178CB6431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9E3C3E-B74D-32F1-8817-09ECD66928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188DB-A6DD-4C62-8B67-F1A20D837AC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91606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indent="-742950" algn="just">
              <a:lnSpc>
                <a:spcPts val="3359"/>
              </a:lnSpc>
              <a:buFont typeface="+mj-lt"/>
              <a:buAutoNum type="arabicPeriod"/>
            </a:pPr>
            <a:r>
              <a:rPr lang="en-SG" altLang="zh-CN" sz="2800" b="1"/>
              <a:t>Dynamic Pricing &amp; Demand Forecasting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 Use predictive analytics to adjust rental prices based on seasonal trends.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Apply higher rates during peak seasons and offer discounts in off-peak periods to boost fleet utilization.</a:t>
            </a:r>
            <a:endParaRPr lang="en-SG" altLang="zh-CN" sz="2800"/>
          </a:p>
          <a:p>
            <a:pPr marL="742950" indent="-742950" algn="just">
              <a:lnSpc>
                <a:spcPts val="3359"/>
              </a:lnSpc>
              <a:buFont typeface="+mj-lt"/>
              <a:buAutoNum type="arabicPeriod"/>
            </a:pPr>
            <a:r>
              <a:rPr lang="en-SG" altLang="zh-CN" sz="2800" b="1"/>
              <a:t>Long-Term Lease Optimization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Introduce flexible return policies for mining &amp; oil clients who require extended rentals.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Offer tiered pricing structures for long-term leases, balancing profitability and fleet availability.</a:t>
            </a:r>
            <a:endParaRPr lang="en-SG" altLang="zh-CN" sz="2800"/>
          </a:p>
          <a:p>
            <a:pPr marL="742950" indent="-742950" algn="just">
              <a:lnSpc>
                <a:spcPts val="3359"/>
              </a:lnSpc>
              <a:buFont typeface="+mj-lt"/>
              <a:buAutoNum type="arabicPeriod"/>
            </a:pPr>
            <a:r>
              <a:rPr lang="en-US" altLang="zh-CN" sz="2800" b="1"/>
              <a:t>Fixed Pricing for Government Contracts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Establish predefined pricing agreements for government-funded projects, ensuring budget stability.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Maintain transparent pricing to align with public procurement requirements.</a:t>
            </a:r>
            <a:endParaRPr lang="en-SG" altLang="zh-CN" sz="2800"/>
          </a:p>
          <a:p>
            <a:pPr marL="742950" indent="-742950" algn="just">
              <a:lnSpc>
                <a:spcPts val="3359"/>
              </a:lnSpc>
              <a:buFont typeface="+mj-lt"/>
              <a:buAutoNum type="arabicPeriod"/>
            </a:pPr>
            <a:r>
              <a:rPr lang="en-SG" altLang="zh-CN" sz="2800" b="1"/>
              <a:t>Fleet &amp; Inventory Optimization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Deploy real-time tracking systems to monitor fleet availability &amp; rental duration.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Balance short-term vs. long-term rentals to maximize utilization and minimize idle time.</a:t>
            </a:r>
            <a:endParaRPr lang="en-SG" altLang="zh-CN" sz="2800"/>
          </a:p>
          <a:p>
            <a:pPr marL="742950" indent="-742950" algn="just">
              <a:lnSpc>
                <a:spcPts val="3359"/>
              </a:lnSpc>
              <a:buFont typeface="+mj-lt"/>
              <a:buAutoNum type="arabicPeriod"/>
            </a:pPr>
            <a:r>
              <a:rPr lang="en-SG" altLang="zh-CN" sz="2800" b="1"/>
              <a:t>Competitive Pricing &amp; Bulk Discounts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Automate pricing adjustments based on market trends and competitor rates.</a:t>
            </a:r>
          </a:p>
          <a:p>
            <a:pPr marL="1200150" lvl="1" indent="-742950" algn="just">
              <a:lnSpc>
                <a:spcPts val="3359"/>
              </a:lnSpc>
              <a:buFont typeface="Wingdings" panose="05000000000000000000" pitchFamily="2" charset="2"/>
              <a:buChar char="§"/>
            </a:pPr>
            <a:r>
              <a:rPr lang="en-US" altLang="zh-CN" sz="2800"/>
              <a:t>Offer structured bulk discounts to corporate clients to encourage large-scale rentals.</a:t>
            </a:r>
            <a:endParaRPr lang="en-US" altLang="zh-CN" sz="2800" spc="-174">
              <a:solidFill>
                <a:srgbClr val="0D0D0D"/>
              </a:solidFill>
              <a:latin typeface="Cardo"/>
              <a:ea typeface="Cardo"/>
              <a:cs typeface="Cardo"/>
              <a:sym typeface="Didact Gothic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B188DB-A6DD-4C62-8B67-F1A20D837AC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608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27734" y="1338266"/>
            <a:ext cx="12632532" cy="1988345"/>
          </a:xfrm>
        </p:spPr>
        <p:txBody>
          <a:bodyPr>
            <a:normAutofit/>
          </a:bodyPr>
          <a:lstStyle>
            <a:lvl1pPr algn="ctr">
              <a:defRPr lang="en-US" sz="4200" kern="1200" cap="all" spc="225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864657" y="4165404"/>
            <a:ext cx="4323713" cy="1235868"/>
          </a:xfrm>
        </p:spPr>
        <p:txBody>
          <a:bodyPr anchor="b">
            <a:noAutofit/>
          </a:bodyPr>
          <a:lstStyle>
            <a:lvl1pPr marL="0" indent="0">
              <a:buNone/>
              <a:defRPr lang="en-US" sz="3000" kern="1200" cap="all" spc="225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64657" y="5751910"/>
            <a:ext cx="4323713" cy="299680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3716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20574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27432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971498" y="4165404"/>
            <a:ext cx="4345007" cy="1235868"/>
          </a:xfrm>
        </p:spPr>
        <p:txBody>
          <a:bodyPr anchor="b">
            <a:noAutofit/>
          </a:bodyPr>
          <a:lstStyle>
            <a:lvl1pPr marL="0" indent="0">
              <a:buNone/>
              <a:defRPr lang="en-US" sz="3000" kern="1200" cap="all" spc="225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marL="0" lvl="0" indent="0" algn="l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71498" y="5751910"/>
            <a:ext cx="4345007" cy="299680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3716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20574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27432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2099632" y="4165404"/>
            <a:ext cx="4323713" cy="1235868"/>
          </a:xfrm>
        </p:spPr>
        <p:txBody>
          <a:bodyPr anchor="b">
            <a:noAutofit/>
          </a:bodyPr>
          <a:lstStyle>
            <a:lvl1pPr marL="0" indent="0">
              <a:buNone/>
              <a:defRPr lang="en-US" sz="3000" kern="1200" cap="all" spc="225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2099632" y="5751910"/>
            <a:ext cx="4323713" cy="299680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13716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20574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2743200" indent="0">
              <a:lnSpc>
                <a:spcPct val="100000"/>
              </a:lnSpc>
              <a:buNone/>
              <a:defRPr sz="2100" spc="75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350"/>
            </a:lvl1pPr>
          </a:lstStyle>
          <a:p>
            <a:fld id="{35C19FAA-AD76-418A-B094-FC0296525EA9}" type="datetimeFigureOut">
              <a:rPr lang="en-SG" smtClean="0"/>
              <a:t>9/3/2025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350"/>
            </a:lvl1pPr>
          </a:lstStyle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350"/>
            </a:lvl1pPr>
          </a:lstStyle>
          <a:p>
            <a:fld id="{487F2769-4F83-4707-A243-E9EFE8946FA7}" type="slidenum">
              <a:rPr lang="en-SG" smtClean="0"/>
              <a:t>‹#›</a:t>
            </a:fld>
            <a:endParaRPr lang="en-SG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857375" cy="4657725"/>
          </a:xfrm>
          <a:prstGeom prst="line">
            <a:avLst/>
          </a:prstGeom>
          <a:ln w="31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357564" cy="371475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475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4200" kern="1200" spc="225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350"/>
            </a:lvl1pPr>
          </a:lstStyle>
          <a:p>
            <a:fld id="{35C19FAA-AD76-418A-B094-FC0296525EA9}" type="datetimeFigureOut">
              <a:rPr lang="en-SG" smtClean="0"/>
              <a:t>9/3/2025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350"/>
            </a:lvl1pPr>
          </a:lstStyle>
          <a:p>
            <a:endParaRPr lang="en-SG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6988B2D-0240-4256-8268-4B9FF1E72363}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3886200" cy="11430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EEAAE1-3D04-41C3-B2D2-B3BEF34C3B27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057275" cy="154185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350"/>
            </a:lvl1pPr>
          </a:lstStyle>
          <a:p>
            <a:fld id="{487F2769-4F83-4707-A243-E9EFE8946FA7}" type="slidenum">
              <a:rPr lang="en-SG" smtClean="0"/>
              <a:t>‹#›</a:t>
            </a:fld>
            <a:endParaRPr lang="en-SG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5756781-A599-0594-4502-A54BC85E87F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257299" y="3205163"/>
            <a:ext cx="15773399" cy="55459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03770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3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microsoft.com/office/2018/10/relationships/comments" Target="../comments/modernComment_103_84A37C7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sv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svg"/><Relationship Id="rId5" Type="http://schemas.openxmlformats.org/officeDocument/2006/relationships/image" Target="../media/image2.png"/><Relationship Id="rId4" Type="http://schemas.openxmlformats.org/officeDocument/2006/relationships/chart" Target="../charts/char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svg"/><Relationship Id="rId9" Type="http://schemas.microsoft.com/office/2007/relationships/diagramDrawing" Target="../diagrams/drawing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 l="-6682" t="-22076" r="-3615" b="-16654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3"/>
          <p:cNvSpPr txBox="1"/>
          <p:nvPr/>
        </p:nvSpPr>
        <p:spPr>
          <a:xfrm>
            <a:off x="2696713" y="3395206"/>
            <a:ext cx="12894572" cy="22070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GB" sz="7200" spc="-179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Optimising Revenue Management (RM) for </a:t>
            </a:r>
            <a:r>
              <a:rPr lang="en-GB" sz="7200" spc="-179" noProof="0" err="1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BuildMax</a:t>
            </a:r>
            <a:r>
              <a:rPr lang="en-GB" sz="7200" spc="-179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 Rentals</a:t>
            </a:r>
          </a:p>
        </p:txBody>
      </p:sp>
      <p:sp>
        <p:nvSpPr>
          <p:cNvPr id="4" name="Freeform 4"/>
          <p:cNvSpPr/>
          <p:nvPr/>
        </p:nvSpPr>
        <p:spPr>
          <a:xfrm>
            <a:off x="7115006" y="2475638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39"/>
                </a:lnTo>
                <a:lnTo>
                  <a:pt x="0" y="1217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5" name="TextBox 5"/>
          <p:cNvSpPr txBox="1"/>
          <p:nvPr/>
        </p:nvSpPr>
        <p:spPr>
          <a:xfrm>
            <a:off x="3551057" y="6070547"/>
            <a:ext cx="11185885" cy="4844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GB" sz="2899" spc="289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Enhancing Profitability Through Data-Driven Decisions</a:t>
            </a:r>
          </a:p>
        </p:txBody>
      </p:sp>
      <p:sp>
        <p:nvSpPr>
          <p:cNvPr id="6" name="Freeform 6"/>
          <p:cNvSpPr/>
          <p:nvPr/>
        </p:nvSpPr>
        <p:spPr>
          <a:xfrm>
            <a:off x="7115006" y="7229475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0C127B0D-5C60-A4D7-D485-50C30967502E}"/>
              </a:ext>
            </a:extLst>
          </p:cNvPr>
          <p:cNvSpPr txBox="1"/>
          <p:nvPr/>
        </p:nvSpPr>
        <p:spPr>
          <a:xfrm>
            <a:off x="3551057" y="8003311"/>
            <a:ext cx="11185885" cy="4844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GB" sz="2899" spc="289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GROUP 1</a:t>
            </a: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8A39FA06-A8EB-EADE-BA28-CECE41271B51}"/>
              </a:ext>
            </a:extLst>
          </p:cNvPr>
          <p:cNvSpPr txBox="1"/>
          <p:nvPr/>
        </p:nvSpPr>
        <p:spPr>
          <a:xfrm>
            <a:off x="3551057" y="8665920"/>
            <a:ext cx="11185885" cy="4844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altLang="zh-CN" sz="2899" spc="289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5594410, 5644613, 5610219, 5629627, 5662419, 5653818</a:t>
            </a:r>
            <a:endParaRPr lang="en-US" sz="2899" spc="289">
              <a:solidFill>
                <a:srgbClr val="312E2D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CC12B0-701B-A3E8-3A44-1B8919B03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30387AB-B3C8-2659-AB46-13F10672605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95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72C825B9-B890-9EEF-C014-50DF6456B29D}"/>
              </a:ext>
            </a:extLst>
          </p:cNvPr>
          <p:cNvSpPr/>
          <p:nvPr/>
        </p:nvSpPr>
        <p:spPr>
          <a:xfrm>
            <a:off x="1028700" y="1836140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B2323BC-2F64-B57F-E796-6E7648DE27C3}"/>
              </a:ext>
            </a:extLst>
          </p:cNvPr>
          <p:cNvSpPr txBox="1"/>
          <p:nvPr/>
        </p:nvSpPr>
        <p:spPr>
          <a:xfrm>
            <a:off x="1028700" y="793715"/>
            <a:ext cx="13255814" cy="694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GB" sz="4800" spc="-120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Key Insights from Data Analysis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8B82ED3-46EC-F3AF-7AAD-C4619FE2DB33}"/>
              </a:ext>
            </a:extLst>
          </p:cNvPr>
          <p:cNvGrpSpPr/>
          <p:nvPr/>
        </p:nvGrpSpPr>
        <p:grpSpPr>
          <a:xfrm>
            <a:off x="880704" y="2438380"/>
            <a:ext cx="7758350" cy="1645213"/>
            <a:chOff x="1254669" y="3152368"/>
            <a:chExt cx="5908131" cy="1645213"/>
          </a:xfrm>
        </p:grpSpPr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92E8CDAB-3472-98C3-C304-1379D0281A24}"/>
                </a:ext>
              </a:extLst>
            </p:cNvPr>
            <p:cNvSpPr txBox="1"/>
            <p:nvPr/>
          </p:nvSpPr>
          <p:spPr>
            <a:xfrm>
              <a:off x="1254669" y="3152368"/>
              <a:ext cx="5228436" cy="415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04518" lvl="1" indent="-302259" algn="l">
                <a:lnSpc>
                  <a:spcPts val="3163"/>
                </a:lnSpc>
                <a:buFont typeface="Arial"/>
                <a:buChar char="•"/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Demand Trends</a:t>
              </a:r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DEE0781A-C4FA-8A57-582E-FD23ADD0E5EC}"/>
                </a:ext>
              </a:extLst>
            </p:cNvPr>
            <p:cNvSpPr txBox="1"/>
            <p:nvPr/>
          </p:nvSpPr>
          <p:spPr>
            <a:xfrm>
              <a:off x="1254669" y="3629697"/>
              <a:ext cx="5908131" cy="116788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The demand for </a:t>
              </a: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Bulldozers</a:t>
              </a:r>
              <a:r>
                <a:rPr lang="en-GB" sz="2400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is significantly </a:t>
              </a: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higher in spring than in other seasons</a:t>
              </a:r>
              <a:r>
                <a:rPr lang="en-GB" sz="2400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, while the demand for </a:t>
              </a: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Excavators</a:t>
              </a:r>
              <a:r>
                <a:rPr lang="en-GB" sz="2400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reaches a relatively </a:t>
              </a: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high level in winter</a:t>
              </a:r>
              <a:r>
                <a:rPr lang="en-GB" sz="2400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. 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AB6B63E-68B2-48FB-E34A-30EBBD6D6C62}"/>
              </a:ext>
            </a:extLst>
          </p:cNvPr>
          <p:cNvGrpSpPr/>
          <p:nvPr/>
        </p:nvGrpSpPr>
        <p:grpSpPr>
          <a:xfrm>
            <a:off x="9829800" y="7886710"/>
            <a:ext cx="8077200" cy="1605450"/>
            <a:chOff x="9635808" y="7904035"/>
            <a:chExt cx="6975793" cy="1768825"/>
          </a:xfrm>
        </p:grpSpPr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CCE0A821-507C-00A8-2997-39DA18051A59}"/>
                </a:ext>
              </a:extLst>
            </p:cNvPr>
            <p:cNvSpPr txBox="1"/>
            <p:nvPr/>
          </p:nvSpPr>
          <p:spPr>
            <a:xfrm>
              <a:off x="9635808" y="7904035"/>
              <a:ext cx="5228436" cy="4577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04518" lvl="1" indent="-302259" algn="l">
                <a:lnSpc>
                  <a:spcPts val="3163"/>
                </a:lnSpc>
                <a:buFont typeface="Arial"/>
                <a:buChar char="•"/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Utilisation Issues</a:t>
              </a:r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AA3F1F62-3F44-D673-2263-07854E879418}"/>
                </a:ext>
              </a:extLst>
            </p:cNvPr>
            <p:cNvSpPr txBox="1"/>
            <p:nvPr/>
          </p:nvSpPr>
          <p:spPr>
            <a:xfrm>
              <a:off x="9635809" y="8386127"/>
              <a:ext cx="6975792" cy="128673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just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The fleet utilisation rate is very </a:t>
              </a:r>
              <a:r>
                <a:rPr lang="en-GB" sz="2400" b="1" spc="87" noProof="0">
                  <a:solidFill>
                    <a:srgbClr val="312E2D"/>
                  </a:solidFill>
                  <a:latin typeface="Didact Gothic"/>
                </a:rPr>
                <a:t>low</a:t>
              </a: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, and the </a:t>
              </a:r>
              <a:r>
                <a:rPr lang="en-GB" sz="2400" b="1" spc="87" noProof="0">
                  <a:solidFill>
                    <a:srgbClr val="312E2D"/>
                  </a:solidFill>
                  <a:latin typeface="Didact Gothic"/>
                </a:rPr>
                <a:t>potential revenue </a:t>
              </a: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that the </a:t>
              </a:r>
              <a:r>
                <a:rPr lang="en-GB" sz="2400" b="1" spc="87" noProof="0">
                  <a:solidFill>
                    <a:srgbClr val="312E2D"/>
                  </a:solidFill>
                  <a:latin typeface="Didact Gothic"/>
                </a:rPr>
                <a:t>unused inventory</a:t>
              </a: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 can generate is extremely significant. </a:t>
              </a:r>
            </a:p>
          </p:txBody>
        </p:sp>
      </p:grpSp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AC94CAAC-49D4-AEFC-F9D0-E5E656BAF7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6408233"/>
              </p:ext>
            </p:extLst>
          </p:nvPr>
        </p:nvGraphicFramePr>
        <p:xfrm>
          <a:off x="880704" y="4457700"/>
          <a:ext cx="7758350" cy="51671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0" name="图表 19">
            <a:extLst>
              <a:ext uri="{FF2B5EF4-FFF2-40B4-BE49-F238E27FC236}">
                <a16:creationId xmlns:a16="http://schemas.microsoft.com/office/drawing/2014/main" id="{C1E973CC-4F5B-FE85-62CD-85F8DCBB8B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8918564"/>
              </p:ext>
            </p:extLst>
          </p:nvPr>
        </p:nvGraphicFramePr>
        <p:xfrm>
          <a:off x="9840154" y="2943232"/>
          <a:ext cx="7514273" cy="44862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72646FAF-B5E5-953E-96E5-89BE116B1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765852"/>
              </p:ext>
            </p:extLst>
          </p:nvPr>
        </p:nvGraphicFramePr>
        <p:xfrm>
          <a:off x="10134600" y="1500912"/>
          <a:ext cx="6925382" cy="1119086"/>
        </p:xfrm>
        <a:graphic>
          <a:graphicData uri="http://schemas.openxmlformats.org/drawingml/2006/table">
            <a:tbl>
              <a:tblPr firstRow="1" firstCol="1">
                <a:tableStyleId>{D27102A9-8310-4765-A935-A1911B00CA55}</a:tableStyleId>
              </a:tblPr>
              <a:tblGrid>
                <a:gridCol w="2436977">
                  <a:extLst>
                    <a:ext uri="{9D8B030D-6E8A-4147-A177-3AD203B41FA5}">
                      <a16:colId xmlns:a16="http://schemas.microsoft.com/office/drawing/2014/main" val="872458001"/>
                    </a:ext>
                  </a:extLst>
                </a:gridCol>
                <a:gridCol w="1596584">
                  <a:extLst>
                    <a:ext uri="{9D8B030D-6E8A-4147-A177-3AD203B41FA5}">
                      <a16:colId xmlns:a16="http://schemas.microsoft.com/office/drawing/2014/main" val="3647710400"/>
                    </a:ext>
                  </a:extLst>
                </a:gridCol>
                <a:gridCol w="1439004">
                  <a:extLst>
                    <a:ext uri="{9D8B030D-6E8A-4147-A177-3AD203B41FA5}">
                      <a16:colId xmlns:a16="http://schemas.microsoft.com/office/drawing/2014/main" val="2968172378"/>
                    </a:ext>
                  </a:extLst>
                </a:gridCol>
                <a:gridCol w="1452817">
                  <a:extLst>
                    <a:ext uri="{9D8B030D-6E8A-4147-A177-3AD203B41FA5}">
                      <a16:colId xmlns:a16="http://schemas.microsoft.com/office/drawing/2014/main" val="3139971480"/>
                    </a:ext>
                  </a:extLst>
                </a:gridCol>
              </a:tblGrid>
              <a:tr h="381216">
                <a:tc>
                  <a:txBody>
                    <a:bodyPr/>
                    <a:lstStyle/>
                    <a:p>
                      <a:pPr algn="ctr" fontAlgn="ctr"/>
                      <a:endParaRPr lang="en-GB" sz="2400" b="0" kern="1200" spc="87" noProof="0">
                        <a:solidFill>
                          <a:srgbClr val="312E2D"/>
                        </a:solidFill>
                        <a:latin typeface="Didact Gothic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400" b="0" kern="1200" spc="87" noProof="0">
                          <a:solidFill>
                            <a:srgbClr val="312E2D"/>
                          </a:solidFill>
                        </a:rPr>
                        <a:t>Excavators</a:t>
                      </a:r>
                      <a:endParaRPr lang="en-GB" sz="2400" b="0" kern="1200" spc="87" noProof="0">
                        <a:solidFill>
                          <a:srgbClr val="312E2D"/>
                        </a:solidFill>
                        <a:latin typeface="Didact Gothic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400" b="0" kern="1200" spc="87" noProof="0">
                          <a:solidFill>
                            <a:srgbClr val="312E2D"/>
                          </a:solidFill>
                        </a:rPr>
                        <a:t>Cranes</a:t>
                      </a:r>
                      <a:endParaRPr lang="en-GB" sz="2400" b="0" kern="1200" spc="87" noProof="0">
                        <a:solidFill>
                          <a:srgbClr val="312E2D"/>
                        </a:solidFill>
                        <a:latin typeface="Didact Gothic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2400" b="0" kern="1200" spc="87" noProof="0">
                          <a:solidFill>
                            <a:srgbClr val="312E2D"/>
                          </a:solidFill>
                        </a:rPr>
                        <a:t>Bulldozers</a:t>
                      </a:r>
                      <a:endParaRPr lang="en-GB" sz="2400" b="0" kern="1200" spc="87" noProof="0">
                        <a:solidFill>
                          <a:srgbClr val="312E2D"/>
                        </a:solidFill>
                        <a:latin typeface="Didact Gothic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87117232"/>
                  </a:ext>
                </a:extLst>
              </a:tr>
              <a:tr h="240426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en-GB" sz="2400" b="0" kern="1200" spc="87" noProof="0">
                          <a:solidFill>
                            <a:srgbClr val="312E2D"/>
                          </a:solidFill>
                        </a:rPr>
                        <a:t>Fleet Utilisation Rate</a:t>
                      </a:r>
                      <a:endParaRPr lang="en-GB" sz="2400" b="0" kern="1200" spc="87" noProof="0">
                        <a:solidFill>
                          <a:srgbClr val="312E2D"/>
                        </a:solidFill>
                        <a:latin typeface="Didact Gothic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GB" sz="2400" b="0" kern="1200" spc="87" noProof="0">
                          <a:solidFill>
                            <a:srgbClr val="312E2D"/>
                          </a:solidFill>
                        </a:rPr>
                        <a:t>51.30%</a:t>
                      </a:r>
                      <a:endParaRPr lang="en-GB" sz="2400" b="0" kern="1200" spc="87" noProof="0">
                        <a:solidFill>
                          <a:srgbClr val="312E2D"/>
                        </a:solidFill>
                        <a:latin typeface="Didact Gothic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GB" sz="2400" b="0" kern="1200" spc="87" noProof="0">
                          <a:solidFill>
                            <a:srgbClr val="312E2D"/>
                          </a:solidFill>
                        </a:rPr>
                        <a:t>41.34%</a:t>
                      </a:r>
                      <a:endParaRPr lang="en-GB" sz="2400" b="0" kern="1200" spc="87" noProof="0">
                        <a:solidFill>
                          <a:srgbClr val="312E2D"/>
                        </a:solidFill>
                        <a:latin typeface="Didact Gothic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GB" sz="2400" b="0" kern="1200" spc="87" noProof="0">
                          <a:solidFill>
                            <a:srgbClr val="312E2D"/>
                          </a:solidFill>
                        </a:rPr>
                        <a:t>34.97%</a:t>
                      </a:r>
                      <a:endParaRPr lang="en-GB" sz="2400" b="0" kern="1200" spc="87" noProof="0">
                        <a:solidFill>
                          <a:srgbClr val="312E2D"/>
                        </a:solidFill>
                        <a:latin typeface="Didact Gothic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16549606"/>
                  </a:ext>
                </a:extLst>
              </a:tr>
            </a:tbl>
          </a:graphicData>
        </a:graphic>
      </p:graphicFrame>
      <p:sp>
        <p:nvSpPr>
          <p:cNvPr id="24" name="文本框 23">
            <a:extLst>
              <a:ext uri="{FF2B5EF4-FFF2-40B4-BE49-F238E27FC236}">
                <a16:creationId xmlns:a16="http://schemas.microsoft.com/office/drawing/2014/main" id="{8C13DDD3-2EB7-11CA-D4F8-BC39AEEDFBA0}"/>
              </a:ext>
            </a:extLst>
          </p:cNvPr>
          <p:cNvSpPr txBox="1"/>
          <p:nvPr/>
        </p:nvSpPr>
        <p:spPr>
          <a:xfrm>
            <a:off x="12283731" y="921107"/>
            <a:ext cx="34134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spc="87" noProof="0">
                <a:solidFill>
                  <a:srgbClr val="312E2D"/>
                </a:solidFill>
                <a:latin typeface="Didact Gothic"/>
              </a:rPr>
              <a:t>Fleet utilisation rate </a:t>
            </a:r>
          </a:p>
        </p:txBody>
      </p:sp>
    </p:spTree>
    <p:extLst>
      <p:ext uri="{BB962C8B-B14F-4D97-AF65-F5344CB8AC3E}">
        <p14:creationId xmlns:p14="http://schemas.microsoft.com/office/powerpoint/2010/main" val="2376925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B0E18-26A4-B7DE-ED08-F170B4B0E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37F5764-EBD6-467A-FB23-C5C0AFCF89C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 l="-6682" t="-22076" r="-3615" b="-16654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BA332A00-BD76-BB15-8D57-BFBCA9195D0D}"/>
              </a:ext>
            </a:extLst>
          </p:cNvPr>
          <p:cNvSpPr txBox="1"/>
          <p:nvPr/>
        </p:nvSpPr>
        <p:spPr>
          <a:xfrm>
            <a:off x="7512627" y="910936"/>
            <a:ext cx="9449592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GB" sz="48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Agenda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F8CB986-80BE-5EF7-EEBD-19100FA3C79D}"/>
              </a:ext>
            </a:extLst>
          </p:cNvPr>
          <p:cNvSpPr txBox="1"/>
          <p:nvPr/>
        </p:nvSpPr>
        <p:spPr>
          <a:xfrm>
            <a:off x="4374572" y="2109816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 Why Revenue Management for </a:t>
            </a:r>
            <a:r>
              <a:rPr lang="en-GB" sz="4400" spc="-174" noProof="0" err="1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?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602D7650-7C30-3635-8576-3063CF8AADC1}"/>
              </a:ext>
            </a:extLst>
          </p:cNvPr>
          <p:cNvSpPr/>
          <p:nvPr/>
        </p:nvSpPr>
        <p:spPr>
          <a:xfrm>
            <a:off x="6501245" y="2048946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F3A241A-AA94-B23C-4869-AD74EB639B3A}"/>
              </a:ext>
            </a:extLst>
          </p:cNvPr>
          <p:cNvSpPr txBox="1"/>
          <p:nvPr/>
        </p:nvSpPr>
        <p:spPr>
          <a:xfrm>
            <a:off x="4374572" y="313317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2. Business Challenges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1BB3844-07A5-40CD-4C14-8B9548773080}"/>
              </a:ext>
            </a:extLst>
          </p:cNvPr>
          <p:cNvSpPr txBox="1"/>
          <p:nvPr/>
        </p:nvSpPr>
        <p:spPr>
          <a:xfrm>
            <a:off x="4374572" y="4156530"/>
            <a:ext cx="10491354" cy="2039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3. Key Insights from Data Analysis</a:t>
            </a:r>
          </a:p>
          <a:p>
            <a:pPr>
              <a:lnSpc>
                <a:spcPct val="150000"/>
              </a:lnSpc>
            </a:pPr>
            <a:endParaRPr lang="en-GB" sz="4400" spc="-174" noProof="0">
              <a:solidFill>
                <a:srgbClr val="0D0D0D"/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98B58B3-B46F-9030-0F14-955470FD5646}"/>
              </a:ext>
            </a:extLst>
          </p:cNvPr>
          <p:cNvSpPr txBox="1"/>
          <p:nvPr/>
        </p:nvSpPr>
        <p:spPr>
          <a:xfrm>
            <a:off x="4374572" y="5179887"/>
            <a:ext cx="10491354" cy="2039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latin typeface="Cardo"/>
                <a:ea typeface="Cardo"/>
                <a:cs typeface="Cardo"/>
              </a:rPr>
              <a:t>4.</a:t>
            </a: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 </a:t>
            </a: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Revenue Management Solution</a:t>
            </a:r>
          </a:p>
          <a:p>
            <a:pPr>
              <a:lnSpc>
                <a:spcPct val="150000"/>
              </a:lnSpc>
            </a:pP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957ECCF-64E4-3ED0-FFF9-F5CEFCA27135}"/>
              </a:ext>
            </a:extLst>
          </p:cNvPr>
          <p:cNvSpPr txBox="1"/>
          <p:nvPr/>
        </p:nvSpPr>
        <p:spPr>
          <a:xfrm>
            <a:off x="4374572" y="619840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5. Business Impact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D934458-DD02-CB4C-BB8F-67CE49D4E47D}"/>
              </a:ext>
            </a:extLst>
          </p:cNvPr>
          <p:cNvSpPr txBox="1"/>
          <p:nvPr/>
        </p:nvSpPr>
        <p:spPr>
          <a:xfrm>
            <a:off x="4374572" y="806646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7. Conclusion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06E96AD-6860-3D8B-F58F-DA2426F92802}"/>
              </a:ext>
            </a:extLst>
          </p:cNvPr>
          <p:cNvSpPr txBox="1"/>
          <p:nvPr/>
        </p:nvSpPr>
        <p:spPr>
          <a:xfrm>
            <a:off x="4374572" y="7083799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6. Limitations and Improvements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</p:spTree>
    <p:extLst>
      <p:ext uri="{BB962C8B-B14F-4D97-AF65-F5344CB8AC3E}">
        <p14:creationId xmlns:p14="http://schemas.microsoft.com/office/powerpoint/2010/main" val="15158439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D3BECD2-019E-9393-618D-F90A2D4743A8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95"/>
            </a:stretch>
          </a:blipFill>
        </p:spPr>
        <p:txBody>
          <a:bodyPr/>
          <a:lstStyle/>
          <a:p>
            <a:endParaRPr lang="en-GB" sz="1100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1DB5EFF-48B1-C7BA-1820-72129D39A5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5229" y="1458940"/>
            <a:ext cx="4345007" cy="1988345"/>
          </a:xfrm>
        </p:spPr>
        <p:txBody>
          <a:bodyPr/>
          <a:lstStyle/>
          <a:p>
            <a:r>
              <a:rPr lang="en-GB" noProof="0"/>
              <a:t>📊 The Revenue Optimisation Model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974255C-6A19-6B74-BE9A-117879ACCF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58727" y="2424946"/>
            <a:ext cx="9477123" cy="1222506"/>
          </a:xfrm>
        </p:spPr>
        <p:txBody>
          <a:bodyPr>
            <a:normAutofit lnSpcReduction="10000"/>
          </a:bodyPr>
          <a:lstStyle/>
          <a:p>
            <a:r>
              <a:rPr lang="en-GB" sz="2400" b="1" noProof="0"/>
              <a:t>Objective:</a:t>
            </a:r>
          </a:p>
          <a:p>
            <a:r>
              <a:rPr lang="en-GB" sz="2400" b="1" noProof="0"/>
              <a:t>Maximise Total Revenue</a:t>
            </a:r>
            <a:r>
              <a:rPr lang="en-GB" sz="2400" noProof="0"/>
              <a:t> by optimising rental allocations across </a:t>
            </a:r>
            <a:r>
              <a:rPr lang="en-GB" sz="2400" b="1" noProof="0"/>
              <a:t>all equipment types &amp; lease durations</a:t>
            </a:r>
            <a:r>
              <a:rPr lang="en-GB" sz="2400" noProof="0"/>
              <a:t>.</a:t>
            </a:r>
          </a:p>
          <a:p>
            <a:endParaRPr lang="en-GB" sz="2400" noProof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B6BBA9-0E4F-F220-DF5C-14CD2D5E421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47463" y="3549078"/>
            <a:ext cx="4323713" cy="2074662"/>
          </a:xfrm>
        </p:spPr>
        <p:txBody>
          <a:bodyPr/>
          <a:lstStyle/>
          <a:p>
            <a:r>
              <a:rPr lang="en-GB" noProof="0"/>
              <a:t>⚙️ Key Model Constraints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0CD2615-532D-99CD-42CD-72951BA86C1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300422" y="4586409"/>
            <a:ext cx="13293722" cy="5344295"/>
          </a:xfrm>
        </p:spPr>
        <p:txBody>
          <a:bodyPr>
            <a:normAutofit/>
          </a:bodyPr>
          <a:lstStyle/>
          <a:p>
            <a:r>
              <a:rPr lang="en-GB" sz="2400" b="1" noProof="0"/>
              <a:t>Inventory Limit:</a:t>
            </a:r>
            <a:br>
              <a:rPr lang="en-GB" sz="2400" noProof="0"/>
            </a:br>
            <a:r>
              <a:rPr lang="en-GB" sz="2400" noProof="0"/>
              <a:t>Rentals cannot exceed </a:t>
            </a:r>
            <a:r>
              <a:rPr lang="en-GB" sz="2400" b="1" noProof="0"/>
              <a:t>available fleet capacity</a:t>
            </a:r>
            <a:r>
              <a:rPr lang="en-GB" sz="2400" noProof="0"/>
              <a:t>.</a:t>
            </a:r>
            <a:br>
              <a:rPr lang="en-GB" sz="2400" noProof="0"/>
            </a:br>
            <a:r>
              <a:rPr lang="en-GB" sz="2400" noProof="0"/>
              <a:t>Prevents overbooking &amp; </a:t>
            </a:r>
            <a:r>
              <a:rPr lang="en-GB" sz="2400" b="1" noProof="0"/>
              <a:t>ensures sustainable operations</a:t>
            </a:r>
            <a:r>
              <a:rPr lang="en-GB" sz="2400" noProof="0"/>
              <a:t>.</a:t>
            </a:r>
          </a:p>
          <a:p>
            <a:endParaRPr lang="en-GB" sz="2400" noProof="0"/>
          </a:p>
          <a:p>
            <a:r>
              <a:rPr lang="en-GB" sz="2400" b="1" noProof="0"/>
              <a:t>Demand Constraint:</a:t>
            </a:r>
            <a:br>
              <a:rPr lang="en-GB" sz="2400" noProof="0"/>
            </a:br>
            <a:r>
              <a:rPr lang="en-GB" sz="2400" noProof="0"/>
              <a:t>Rentals </a:t>
            </a:r>
            <a:r>
              <a:rPr lang="en-GB" sz="2400" b="1" noProof="0"/>
              <a:t>must match market demand</a:t>
            </a:r>
            <a:r>
              <a:rPr lang="en-GB" sz="2400" noProof="0"/>
              <a:t> – No excess, no shortfall.</a:t>
            </a:r>
            <a:br>
              <a:rPr lang="en-GB" sz="2400" noProof="0"/>
            </a:br>
            <a:r>
              <a:rPr lang="en-GB" sz="2400" noProof="0"/>
              <a:t>Helps prioritise </a:t>
            </a:r>
            <a:r>
              <a:rPr lang="en-GB" sz="2400" b="1" noProof="0"/>
              <a:t>high-revenue bookings</a:t>
            </a:r>
            <a:r>
              <a:rPr lang="en-GB" sz="2400" noProof="0"/>
              <a:t>.</a:t>
            </a:r>
          </a:p>
          <a:p>
            <a:endParaRPr lang="en-GB" sz="2400" noProof="0"/>
          </a:p>
          <a:p>
            <a:r>
              <a:rPr lang="en-GB" sz="2400" b="1" noProof="0"/>
              <a:t>Dynamic Inventory Management:</a:t>
            </a:r>
            <a:br>
              <a:rPr lang="en-GB" sz="2400" noProof="0"/>
            </a:br>
            <a:r>
              <a:rPr lang="en-GB" sz="2400" noProof="0"/>
              <a:t>Tracks </a:t>
            </a:r>
            <a:r>
              <a:rPr lang="en-GB" sz="2400" b="1" noProof="0"/>
              <a:t>equipment availability</a:t>
            </a:r>
            <a:r>
              <a:rPr lang="en-GB" sz="2400" noProof="0"/>
              <a:t> across weeks.</a:t>
            </a:r>
            <a:br>
              <a:rPr lang="en-GB" sz="2400" noProof="0"/>
            </a:br>
            <a:r>
              <a:rPr lang="en-GB" sz="2400" noProof="0"/>
              <a:t>Ensures efficient fleet movement </a:t>
            </a:r>
            <a:r>
              <a:rPr lang="en-GB" sz="2400" b="1" noProof="0"/>
              <a:t>between short &amp; long-term rentals</a:t>
            </a:r>
            <a:r>
              <a:rPr lang="en-GB" sz="2400" noProof="0"/>
              <a:t>.</a:t>
            </a:r>
          </a:p>
          <a:p>
            <a:endParaRPr lang="en-GB" sz="2400" noProof="0"/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7B2E2373-9EB2-7AA2-26E0-EC64F2A384DD}"/>
              </a:ext>
            </a:extLst>
          </p:cNvPr>
          <p:cNvSpPr txBox="1"/>
          <p:nvPr/>
        </p:nvSpPr>
        <p:spPr>
          <a:xfrm>
            <a:off x="671674" y="674623"/>
            <a:ext cx="15690543" cy="694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GB" sz="4800" spc="-120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Optimising </a:t>
            </a:r>
            <a:r>
              <a:rPr lang="en-GB" sz="4800" spc="-120" noProof="0" err="1">
                <a:solidFill>
                  <a:srgbClr val="0D0D0D"/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800" spc="-120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 Revenue - Our Data - Driven Approach</a:t>
            </a:r>
            <a:endParaRPr lang="en-GB" sz="4800" spc="-120" noProof="0">
              <a:solidFill>
                <a:srgbClr val="0D0D0D"/>
              </a:solidFill>
              <a:latin typeface="Cardo"/>
              <a:ea typeface="Cardo"/>
              <a:cs typeface="Cardo"/>
              <a:sym typeface="Cardo"/>
            </a:endParaRP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0BECADFF-8B51-522E-630B-E7C1D3BB09B6}"/>
              </a:ext>
            </a:extLst>
          </p:cNvPr>
          <p:cNvSpPr/>
          <p:nvPr/>
        </p:nvSpPr>
        <p:spPr>
          <a:xfrm>
            <a:off x="655229" y="1689710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79941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D7D4F-32DB-D1E1-C636-47D41A35D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D128DC6-9D48-4A0B-EB0F-B3D97D6710A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 l="-6682" t="-22076" r="-3615" b="-16654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127C68F0-B8D8-1221-2E1F-F8582A61AF6F}"/>
              </a:ext>
            </a:extLst>
          </p:cNvPr>
          <p:cNvSpPr txBox="1"/>
          <p:nvPr/>
        </p:nvSpPr>
        <p:spPr>
          <a:xfrm>
            <a:off x="7512627" y="910936"/>
            <a:ext cx="9449592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GB" sz="48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Agenda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7450389-274B-5526-7088-5AB10D4B5D4F}"/>
              </a:ext>
            </a:extLst>
          </p:cNvPr>
          <p:cNvSpPr txBox="1"/>
          <p:nvPr/>
        </p:nvSpPr>
        <p:spPr>
          <a:xfrm>
            <a:off x="4374572" y="2109816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 Why Revenue Management for </a:t>
            </a:r>
            <a:r>
              <a:rPr lang="en-GB" sz="4400" spc="-174" noProof="0" err="1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?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973EC8BA-E8A7-6F79-C198-10067EB44FC0}"/>
              </a:ext>
            </a:extLst>
          </p:cNvPr>
          <p:cNvSpPr/>
          <p:nvPr/>
        </p:nvSpPr>
        <p:spPr>
          <a:xfrm>
            <a:off x="6501245" y="2048946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8BF620A-E450-8B1B-C51D-D12C2784B5B2}"/>
              </a:ext>
            </a:extLst>
          </p:cNvPr>
          <p:cNvSpPr txBox="1"/>
          <p:nvPr/>
        </p:nvSpPr>
        <p:spPr>
          <a:xfrm>
            <a:off x="4374572" y="313317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2. Business Challenges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6E1B40B-B29C-E0F1-32E5-208614C6B494}"/>
              </a:ext>
            </a:extLst>
          </p:cNvPr>
          <p:cNvSpPr txBox="1"/>
          <p:nvPr/>
        </p:nvSpPr>
        <p:spPr>
          <a:xfrm>
            <a:off x="4374572" y="4156530"/>
            <a:ext cx="10491354" cy="2039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3. Key Insights from Data Analysis</a:t>
            </a:r>
          </a:p>
          <a:p>
            <a:pPr>
              <a:lnSpc>
                <a:spcPct val="150000"/>
              </a:lnSpc>
            </a:pP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399E3A8-4FF4-34A5-4884-C3CC9DB29460}"/>
              </a:ext>
            </a:extLst>
          </p:cNvPr>
          <p:cNvSpPr txBox="1"/>
          <p:nvPr/>
        </p:nvSpPr>
        <p:spPr>
          <a:xfrm>
            <a:off x="4374572" y="517988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4. Revenue Management Solution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426E1DB-6F47-42AC-53BE-2676E8941AFA}"/>
              </a:ext>
            </a:extLst>
          </p:cNvPr>
          <p:cNvSpPr txBox="1"/>
          <p:nvPr/>
        </p:nvSpPr>
        <p:spPr>
          <a:xfrm>
            <a:off x="4374572" y="619840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5. Business Impact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044F598-EC1D-105C-3569-FAE93F949B1F}"/>
              </a:ext>
            </a:extLst>
          </p:cNvPr>
          <p:cNvSpPr txBox="1"/>
          <p:nvPr/>
        </p:nvSpPr>
        <p:spPr>
          <a:xfrm>
            <a:off x="4374572" y="813483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7. Conclusion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44C1612-BF7D-B812-FE04-B35CFB31A3F3}"/>
              </a:ext>
            </a:extLst>
          </p:cNvPr>
          <p:cNvSpPr txBox="1"/>
          <p:nvPr/>
        </p:nvSpPr>
        <p:spPr>
          <a:xfrm>
            <a:off x="4374572" y="711631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6. Limitations and Improvements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</p:spTree>
    <p:extLst>
      <p:ext uri="{BB962C8B-B14F-4D97-AF65-F5344CB8AC3E}">
        <p14:creationId xmlns:p14="http://schemas.microsoft.com/office/powerpoint/2010/main" val="2635444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D33CA-A5C0-7610-C935-DF6349967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CF36AF2-ABD3-29D6-3BC6-CF5D9110122E}"/>
              </a:ext>
            </a:extLst>
          </p:cNvPr>
          <p:cNvSpPr/>
          <p:nvPr/>
        </p:nvSpPr>
        <p:spPr>
          <a:xfrm>
            <a:off x="25758" y="-1080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95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0B7C95C9-6306-25F3-FCDD-4542D45D6B0C}"/>
              </a:ext>
            </a:extLst>
          </p:cNvPr>
          <p:cNvSpPr/>
          <p:nvPr/>
        </p:nvSpPr>
        <p:spPr>
          <a:xfrm>
            <a:off x="1028700" y="1680803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94E9E3E5-D18B-77D6-F5F1-ADE9982732BA}"/>
              </a:ext>
            </a:extLst>
          </p:cNvPr>
          <p:cNvSpPr txBox="1"/>
          <p:nvPr/>
        </p:nvSpPr>
        <p:spPr>
          <a:xfrm>
            <a:off x="1028700" y="793715"/>
            <a:ext cx="13255814" cy="694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GB" sz="4800" spc="-120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5. Business Impact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12FB319B-A573-6DAF-10C2-145F965A5424}"/>
              </a:ext>
            </a:extLst>
          </p:cNvPr>
          <p:cNvSpPr txBox="1"/>
          <p:nvPr/>
        </p:nvSpPr>
        <p:spPr>
          <a:xfrm>
            <a:off x="1028700" y="2214544"/>
            <a:ext cx="16629131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079"/>
              </a:lnSpc>
            </a:pPr>
            <a:r>
              <a:rPr lang="en-GB" sz="28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Our RM has effectively achieved </a:t>
            </a:r>
            <a:r>
              <a:rPr lang="en-GB" sz="2800" b="1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revenue growth, more efficient fleet utilisation, and ROI enhancement.</a:t>
            </a:r>
          </a:p>
        </p:txBody>
      </p:sp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D9BAE03F-89EA-C2ED-5232-CC60106005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8542943"/>
              </p:ext>
            </p:extLst>
          </p:nvPr>
        </p:nvGraphicFramePr>
        <p:xfrm>
          <a:off x="526776" y="3080303"/>
          <a:ext cx="8156861" cy="48267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01150BDE-AEB3-C787-7202-A428A5D44A90}"/>
              </a:ext>
            </a:extLst>
          </p:cNvPr>
          <p:cNvSpPr txBox="1"/>
          <p:nvPr/>
        </p:nvSpPr>
        <p:spPr>
          <a:xfrm>
            <a:off x="2721372" y="5082411"/>
            <a:ext cx="142517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b="1" noProof="0"/>
              <a:t>+</a:t>
            </a:r>
            <a:r>
              <a:rPr lang="en-GB" sz="2100" b="1" noProof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10%</a:t>
            </a:r>
            <a:r>
              <a:rPr lang="en-GB" sz="2100" b="1" noProof="0"/>
              <a:t> 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570ED3F-AB08-A473-E16F-74131497B272}"/>
              </a:ext>
            </a:extLst>
          </p:cNvPr>
          <p:cNvSpPr txBox="1"/>
          <p:nvPr/>
        </p:nvSpPr>
        <p:spPr>
          <a:xfrm>
            <a:off x="4916779" y="4323365"/>
            <a:ext cx="142517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b="1" noProof="0"/>
              <a:t>+</a:t>
            </a:r>
            <a:r>
              <a:rPr lang="en-GB" sz="2100" b="1" noProof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12%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F537AFF-0E05-3A13-159A-0DC552329FD0}"/>
              </a:ext>
            </a:extLst>
          </p:cNvPr>
          <p:cNvSpPr txBox="1"/>
          <p:nvPr/>
        </p:nvSpPr>
        <p:spPr>
          <a:xfrm>
            <a:off x="7165762" y="4702452"/>
            <a:ext cx="142517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b="1" noProof="0"/>
              <a:t>+</a:t>
            </a:r>
            <a:r>
              <a:rPr lang="en-GB" sz="2100" b="1" noProof="0">
                <a:solidFill>
                  <a:srgbClr val="00000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11%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750746B1-F0AC-4408-4BD5-6B7AD00839DE}"/>
              </a:ext>
            </a:extLst>
          </p:cNvPr>
          <p:cNvGrpSpPr/>
          <p:nvPr/>
        </p:nvGrpSpPr>
        <p:grpSpPr>
          <a:xfrm>
            <a:off x="9390729" y="3081075"/>
            <a:ext cx="8190179" cy="4826790"/>
            <a:chOff x="9916995" y="3081075"/>
            <a:chExt cx="8190179" cy="4826790"/>
          </a:xfrm>
        </p:grpSpPr>
        <p:graphicFrame>
          <p:nvGraphicFramePr>
            <p:cNvPr id="4" name="图表 3">
              <a:extLst>
                <a:ext uri="{FF2B5EF4-FFF2-40B4-BE49-F238E27FC236}">
                  <a16:creationId xmlns:a16="http://schemas.microsoft.com/office/drawing/2014/main" id="{007A1E8C-A526-103E-5A02-01E077B3178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24303513"/>
                </p:ext>
              </p:extLst>
            </p:nvPr>
          </p:nvGraphicFramePr>
          <p:xfrm>
            <a:off x="9916995" y="3081075"/>
            <a:ext cx="8190179" cy="482679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C89F5810-4071-44C9-4B00-0F174F0D32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32894" y="4531114"/>
              <a:ext cx="603524" cy="69804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28823D82-89FE-CFF8-237D-8F5FC9598DF0}"/>
                </a:ext>
              </a:extLst>
            </p:cNvPr>
            <p:cNvSpPr txBox="1"/>
            <p:nvPr/>
          </p:nvSpPr>
          <p:spPr>
            <a:xfrm>
              <a:off x="10959930" y="4574311"/>
              <a:ext cx="1425177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100" b="1" noProof="0"/>
                <a:t>+</a:t>
              </a:r>
              <a:r>
                <a:rPr lang="en-GB" sz="2100" b="1" noProof="0">
                  <a:latin typeface="等线" panose="02010600030101010101" pitchFamily="2" charset="-122"/>
                  <a:ea typeface="等线" panose="02010600030101010101" pitchFamily="2" charset="-122"/>
                </a:rPr>
                <a:t> 55.91 %</a:t>
              </a:r>
              <a:r>
                <a:rPr lang="en-GB" sz="2100" b="1" noProof="0"/>
                <a:t> </a:t>
              </a:r>
            </a:p>
          </p:txBody>
        </p: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BD29E488-F0A5-45D7-35EA-880E5E1A5C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886445" y="4910201"/>
              <a:ext cx="508221" cy="680228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99B7F746-E1E9-2A8B-5998-F4E2CE2F017B}"/>
                </a:ext>
              </a:extLst>
            </p:cNvPr>
            <p:cNvSpPr txBox="1"/>
            <p:nvPr/>
          </p:nvSpPr>
          <p:spPr>
            <a:xfrm>
              <a:off x="13413732" y="4949638"/>
              <a:ext cx="1425177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100" b="1" noProof="0"/>
                <a:t>+</a:t>
              </a:r>
              <a:r>
                <a:rPr lang="en-GB" sz="2100" b="1" noProof="0">
                  <a:latin typeface="等线" panose="02010600030101010101" pitchFamily="2" charset="-122"/>
                  <a:ea typeface="等线" panose="02010600030101010101" pitchFamily="2" charset="-122"/>
                </a:rPr>
                <a:t> 66.79 %</a:t>
              </a:r>
              <a:r>
                <a:rPr lang="en-GB" sz="2100" b="1" noProof="0"/>
                <a:t> </a:t>
              </a:r>
            </a:p>
          </p:txBody>
        </p: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13776A2E-352B-F4A7-2B74-8076D54ED2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76202" y="5394950"/>
              <a:ext cx="350172" cy="425960"/>
            </a:xfrm>
            <a:prstGeom prst="straightConnector1">
              <a:avLst/>
            </a:prstGeom>
            <a:ln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8C9BB4A-27FA-B5D5-90BA-94928262F436}"/>
                </a:ext>
              </a:extLst>
            </p:cNvPr>
            <p:cNvSpPr txBox="1"/>
            <p:nvPr/>
          </p:nvSpPr>
          <p:spPr>
            <a:xfrm>
              <a:off x="15463613" y="5326551"/>
              <a:ext cx="1425177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100" b="1" noProof="0"/>
                <a:t>+</a:t>
              </a:r>
              <a:r>
                <a:rPr lang="en-GB" sz="2100" b="1" noProof="0">
                  <a:latin typeface="等线" panose="02010600030101010101" pitchFamily="2" charset="-122"/>
                  <a:ea typeface="等线" panose="02010600030101010101" pitchFamily="2" charset="-122"/>
                </a:rPr>
                <a:t> 42.58 %</a:t>
              </a:r>
              <a:r>
                <a:rPr lang="en-GB" sz="2100" b="1" noProof="0"/>
                <a:t> </a:t>
              </a:r>
            </a:p>
          </p:txBody>
        </p:sp>
      </p:grpSp>
      <p:sp>
        <p:nvSpPr>
          <p:cNvPr id="21" name="TextBox 9">
            <a:extLst>
              <a:ext uri="{FF2B5EF4-FFF2-40B4-BE49-F238E27FC236}">
                <a16:creationId xmlns:a16="http://schemas.microsoft.com/office/drawing/2014/main" id="{341833D9-B19A-1DB5-C805-A3BA090D5C53}"/>
              </a:ext>
            </a:extLst>
          </p:cNvPr>
          <p:cNvSpPr txBox="1"/>
          <p:nvPr/>
        </p:nvSpPr>
        <p:spPr>
          <a:xfrm>
            <a:off x="526776" y="8448793"/>
            <a:ext cx="1634337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079"/>
              </a:lnSpc>
            </a:pPr>
            <a:r>
              <a:rPr lang="en-GB" sz="28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Total Revenue</a:t>
            </a:r>
            <a:endParaRPr lang="en-GB" sz="2800" b="1" spc="87" noProof="0">
              <a:solidFill>
                <a:srgbClr val="312E2D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5681D2F7-F44C-6007-09F1-BC31DFEF0484}"/>
              </a:ext>
            </a:extLst>
          </p:cNvPr>
          <p:cNvSpPr txBox="1"/>
          <p:nvPr/>
        </p:nvSpPr>
        <p:spPr>
          <a:xfrm>
            <a:off x="2435641" y="8845665"/>
            <a:ext cx="2941639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079"/>
              </a:lnSpc>
            </a:pPr>
            <a:r>
              <a:rPr lang="en-GB" sz="28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£160,473,614</a:t>
            </a:r>
            <a:endParaRPr lang="en-GB" sz="2800" b="1" spc="87" noProof="0">
              <a:solidFill>
                <a:srgbClr val="312E2D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3" name="箭头: 下 22">
            <a:extLst>
              <a:ext uri="{FF2B5EF4-FFF2-40B4-BE49-F238E27FC236}">
                <a16:creationId xmlns:a16="http://schemas.microsoft.com/office/drawing/2014/main" id="{0200E7B7-7349-EAF7-EB0D-CDBDB3926A73}"/>
              </a:ext>
            </a:extLst>
          </p:cNvPr>
          <p:cNvSpPr/>
          <p:nvPr/>
        </p:nvSpPr>
        <p:spPr>
          <a:xfrm rot="16200000">
            <a:off x="4716083" y="8840917"/>
            <a:ext cx="315311" cy="397544"/>
          </a:xfrm>
          <a:prstGeom prst="downArrow">
            <a:avLst/>
          </a:prstGeom>
          <a:solidFill>
            <a:srgbClr val="573C7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 noProof="0"/>
          </a:p>
        </p:txBody>
      </p:sp>
      <p:sp>
        <p:nvSpPr>
          <p:cNvPr id="24" name="TextBox 9">
            <a:extLst>
              <a:ext uri="{FF2B5EF4-FFF2-40B4-BE49-F238E27FC236}">
                <a16:creationId xmlns:a16="http://schemas.microsoft.com/office/drawing/2014/main" id="{B778C36A-DA6F-E86D-EA94-29F9DF8EB36A}"/>
              </a:ext>
            </a:extLst>
          </p:cNvPr>
          <p:cNvSpPr txBox="1"/>
          <p:nvPr/>
        </p:nvSpPr>
        <p:spPr>
          <a:xfrm>
            <a:off x="5236144" y="8840918"/>
            <a:ext cx="2941639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079"/>
              </a:lnSpc>
            </a:pPr>
            <a:r>
              <a:rPr lang="en-GB" sz="28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£178,478,636</a:t>
            </a:r>
            <a:endParaRPr lang="en-GB" sz="2800" b="1" spc="87" noProof="0">
              <a:solidFill>
                <a:srgbClr val="312E2D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aphicFrame>
        <p:nvGraphicFramePr>
          <p:cNvPr id="29" name="表格 28">
            <a:extLst>
              <a:ext uri="{FF2B5EF4-FFF2-40B4-BE49-F238E27FC236}">
                <a16:creationId xmlns:a16="http://schemas.microsoft.com/office/drawing/2014/main" id="{002D5C13-9E6B-753F-861F-72A5E0D1F5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781923"/>
              </p:ext>
            </p:extLst>
          </p:nvPr>
        </p:nvGraphicFramePr>
        <p:xfrm>
          <a:off x="8685281" y="8212933"/>
          <a:ext cx="8972550" cy="1338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695575">
                  <a:extLst>
                    <a:ext uri="{9D8B030D-6E8A-4147-A177-3AD203B41FA5}">
                      <a16:colId xmlns:a16="http://schemas.microsoft.com/office/drawing/2014/main" val="327897884"/>
                    </a:ext>
                  </a:extLst>
                </a:gridCol>
                <a:gridCol w="2505075">
                  <a:extLst>
                    <a:ext uri="{9D8B030D-6E8A-4147-A177-3AD203B41FA5}">
                      <a16:colId xmlns:a16="http://schemas.microsoft.com/office/drawing/2014/main" val="4068452879"/>
                    </a:ext>
                  </a:extLst>
                </a:gridCol>
                <a:gridCol w="1685925">
                  <a:extLst>
                    <a:ext uri="{9D8B030D-6E8A-4147-A177-3AD203B41FA5}">
                      <a16:colId xmlns:a16="http://schemas.microsoft.com/office/drawing/2014/main" val="1545676172"/>
                    </a:ext>
                  </a:extLst>
                </a:gridCol>
                <a:gridCol w="2085975">
                  <a:extLst>
                    <a:ext uri="{9D8B030D-6E8A-4147-A177-3AD203B41FA5}">
                      <a16:colId xmlns:a16="http://schemas.microsoft.com/office/drawing/2014/main" val="553861325"/>
                    </a:ext>
                  </a:extLst>
                </a:gridCol>
              </a:tblGrid>
              <a:tr h="514350"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b="1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ROI</a:t>
                      </a:r>
                      <a:endParaRPr lang="en-GB" b="1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b="1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Excavators</a:t>
                      </a:r>
                      <a:endParaRPr lang="en-GB" b="1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b="1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Cranes</a:t>
                      </a:r>
                      <a:endParaRPr lang="en-GB" b="1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b="1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Bulldozers</a:t>
                      </a:r>
                      <a:endParaRPr lang="en-GB" b="1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8896035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b="1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Optimised ROI</a:t>
                      </a:r>
                      <a:endParaRPr lang="en-GB" b="1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446.78%</a:t>
                      </a:r>
                      <a:endParaRPr lang="en-GB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458.01%</a:t>
                      </a:r>
                      <a:endParaRPr lang="en-GB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162.85%</a:t>
                      </a:r>
                      <a:endParaRPr lang="en-GB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807488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b="1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ROI Improvement</a:t>
                      </a:r>
                      <a:endParaRPr lang="en-GB" b="1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+12.70%</a:t>
                      </a:r>
                      <a:endParaRPr lang="en-GB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+15.58%</a:t>
                      </a:r>
                      <a:endParaRPr lang="en-GB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2850"/>
                        </a:lnSpc>
                        <a:buNone/>
                      </a:pPr>
                      <a:r>
                        <a:rPr lang="en-GB" sz="2400" noProof="0">
                          <a:solidFill>
                            <a:srgbClr val="312E2D"/>
                          </a:solidFill>
                          <a:effectLst/>
                          <a:latin typeface="Calibri" panose="020F0502020204030204" pitchFamily="34" charset="0"/>
                        </a:rPr>
                        <a:t>+18.52%</a:t>
                      </a:r>
                      <a:endParaRPr lang="en-GB" noProof="0">
                        <a:effectLst/>
                      </a:endParaRPr>
                    </a:p>
                  </a:txBody>
                  <a:tcPr marL="9525" marR="9525" marT="95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64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5141679"/>
                  </a:ext>
                </a:extLst>
              </a:tr>
            </a:tbl>
          </a:graphicData>
        </a:graphic>
      </p:graphicFrame>
      <p:sp>
        <p:nvSpPr>
          <p:cNvPr id="30" name="TextBox 9">
            <a:extLst>
              <a:ext uri="{FF2B5EF4-FFF2-40B4-BE49-F238E27FC236}">
                <a16:creationId xmlns:a16="http://schemas.microsoft.com/office/drawing/2014/main" id="{0E3FD8F1-FDCC-ABFC-2736-C887281CBAF1}"/>
              </a:ext>
            </a:extLst>
          </p:cNvPr>
          <p:cNvSpPr txBox="1"/>
          <p:nvPr/>
        </p:nvSpPr>
        <p:spPr>
          <a:xfrm>
            <a:off x="4347265" y="8375307"/>
            <a:ext cx="2941639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079"/>
              </a:lnSpc>
            </a:pPr>
            <a:r>
              <a:rPr lang="en-GB" sz="2800" b="1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+11.22%</a:t>
            </a:r>
            <a:endParaRPr lang="en-GB" sz="2800" b="1" spc="87" noProof="0">
              <a:solidFill>
                <a:srgbClr val="312E2D"/>
              </a:solidFill>
              <a:latin typeface="Didact Gothic"/>
              <a:ea typeface="Didact Gothic"/>
              <a:cs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216673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21BEE-4E00-1F5C-EDEB-7D48130F6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24BAB9F-49C6-2799-5CEE-1ED12D0950EE}"/>
              </a:ext>
            </a:extLst>
          </p:cNvPr>
          <p:cNvSpPr/>
          <p:nvPr/>
        </p:nvSpPr>
        <p:spPr>
          <a:xfrm>
            <a:off x="7882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95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8F5DBFDF-2EC2-DED0-834E-4E53CFD685C8}"/>
              </a:ext>
            </a:extLst>
          </p:cNvPr>
          <p:cNvSpPr/>
          <p:nvPr/>
        </p:nvSpPr>
        <p:spPr>
          <a:xfrm>
            <a:off x="1028700" y="2056317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4F7CA235-5A2A-E0E0-4B9E-5689598EC53C}"/>
              </a:ext>
            </a:extLst>
          </p:cNvPr>
          <p:cNvSpPr txBox="1"/>
          <p:nvPr/>
        </p:nvSpPr>
        <p:spPr>
          <a:xfrm>
            <a:off x="1028700" y="1076325"/>
            <a:ext cx="13255814" cy="694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GB" sz="4800" spc="-120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How to Implement RM at </a:t>
            </a:r>
            <a:r>
              <a:rPr lang="en-GB" sz="4800" spc="-120" noProof="0" err="1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BuildMax</a:t>
            </a:r>
            <a:endParaRPr lang="en-GB" sz="4800" spc="-120" noProof="0">
              <a:solidFill>
                <a:srgbClr val="0D0D0D"/>
              </a:solidFill>
              <a:latin typeface="Cardo"/>
              <a:ea typeface="Cardo"/>
              <a:cs typeface="Cardo"/>
              <a:sym typeface="Cardo"/>
            </a:endParaRPr>
          </a:p>
        </p:txBody>
      </p:sp>
      <p:sp>
        <p:nvSpPr>
          <p:cNvPr id="23" name="ComponentBackground1">
            <a:extLst>
              <a:ext uri="{FF2B5EF4-FFF2-40B4-BE49-F238E27FC236}">
                <a16:creationId xmlns:a16="http://schemas.microsoft.com/office/drawing/2014/main" id="{8CAAC78A-E492-6C6B-DF78-39F13601C926}"/>
              </a:ext>
            </a:extLst>
          </p:cNvPr>
          <p:cNvSpPr>
            <a:spLocks/>
          </p:cNvSpPr>
          <p:nvPr/>
        </p:nvSpPr>
        <p:spPr>
          <a:xfrm>
            <a:off x="477644" y="2768469"/>
            <a:ext cx="5298123" cy="2751987"/>
          </a:xfrm>
          <a:prstGeom prst="roundRect">
            <a:avLst>
              <a:gd name="adj" fmla="val 9478"/>
            </a:avLst>
          </a:prstGeom>
          <a:solidFill>
            <a:schemeClr val="bg1"/>
          </a:solidFill>
          <a:ln w="12700" cap="rnd">
            <a:solidFill>
              <a:schemeClr val="accent4">
                <a:lumMod val="40000"/>
                <a:lumOff val="60000"/>
              </a:schemeClr>
            </a:solidFill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r"/>
            <a:endParaRPr lang="en-GB" b="1" noProof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65AEC3F-7632-C6B6-69BD-698D732A29E4}"/>
              </a:ext>
            </a:extLst>
          </p:cNvPr>
          <p:cNvGrpSpPr/>
          <p:nvPr/>
        </p:nvGrpSpPr>
        <p:grpSpPr>
          <a:xfrm>
            <a:off x="420292" y="3062486"/>
            <a:ext cx="5113766" cy="2272397"/>
            <a:chOff x="1521960" y="3197000"/>
            <a:chExt cx="5776547" cy="1271634"/>
          </a:xfrm>
        </p:grpSpPr>
        <p:sp>
          <p:nvSpPr>
            <p:cNvPr id="4" name="TextBox 8">
              <a:extLst>
                <a:ext uri="{FF2B5EF4-FFF2-40B4-BE49-F238E27FC236}">
                  <a16:creationId xmlns:a16="http://schemas.microsoft.com/office/drawing/2014/main" id="{BE0D637E-5E40-D3FB-B90C-0867C5C78471}"/>
                </a:ext>
              </a:extLst>
            </p:cNvPr>
            <p:cNvSpPr txBox="1"/>
            <p:nvPr/>
          </p:nvSpPr>
          <p:spPr>
            <a:xfrm>
              <a:off x="1521960" y="3197000"/>
              <a:ext cx="5776547" cy="462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Dynamic Pricing and Demand Forecasting</a:t>
              </a:r>
            </a:p>
          </p:txBody>
        </p:sp>
        <p:sp>
          <p:nvSpPr>
            <p:cNvPr id="5" name="TextBox 9">
              <a:extLst>
                <a:ext uri="{FF2B5EF4-FFF2-40B4-BE49-F238E27FC236}">
                  <a16:creationId xmlns:a16="http://schemas.microsoft.com/office/drawing/2014/main" id="{7EE75830-087B-7F9F-DAD9-DF5E2607C7A9}"/>
                </a:ext>
              </a:extLst>
            </p:cNvPr>
            <p:cNvSpPr txBox="1"/>
            <p:nvPr/>
          </p:nvSpPr>
          <p:spPr>
            <a:xfrm>
              <a:off x="1995864" y="3815086"/>
              <a:ext cx="5215660" cy="6535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3079"/>
                </a:lnSpc>
              </a:pP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Utilise advanced predictive analytics to optimise pricing in real-time</a:t>
              </a:r>
            </a:p>
          </p:txBody>
        </p:sp>
      </p:grpSp>
      <p:sp>
        <p:nvSpPr>
          <p:cNvPr id="31" name="ComponentBackground1">
            <a:extLst>
              <a:ext uri="{FF2B5EF4-FFF2-40B4-BE49-F238E27FC236}">
                <a16:creationId xmlns:a16="http://schemas.microsoft.com/office/drawing/2014/main" id="{AD4D0EB9-0CCC-806C-66DB-27A3BCBE6511}"/>
              </a:ext>
            </a:extLst>
          </p:cNvPr>
          <p:cNvSpPr>
            <a:spLocks/>
          </p:cNvSpPr>
          <p:nvPr/>
        </p:nvSpPr>
        <p:spPr>
          <a:xfrm>
            <a:off x="6302881" y="2768469"/>
            <a:ext cx="5298123" cy="2751987"/>
          </a:xfrm>
          <a:prstGeom prst="roundRect">
            <a:avLst>
              <a:gd name="adj" fmla="val 9478"/>
            </a:avLst>
          </a:prstGeom>
          <a:solidFill>
            <a:schemeClr val="bg1"/>
          </a:solidFill>
          <a:ln w="12700" cap="rnd">
            <a:solidFill>
              <a:schemeClr val="accent4">
                <a:lumMod val="40000"/>
                <a:lumOff val="60000"/>
              </a:schemeClr>
            </a:solidFill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r"/>
            <a:endParaRPr lang="en-GB" b="1" noProof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5DA5728-BBA8-7B27-E9FE-D028F18A5DB4}"/>
              </a:ext>
            </a:extLst>
          </p:cNvPr>
          <p:cNvGrpSpPr/>
          <p:nvPr/>
        </p:nvGrpSpPr>
        <p:grpSpPr>
          <a:xfrm>
            <a:off x="6245529" y="3062484"/>
            <a:ext cx="5036763" cy="2272399"/>
            <a:chOff x="1521960" y="3196999"/>
            <a:chExt cx="5689564" cy="1271635"/>
          </a:xfrm>
        </p:grpSpPr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04DAB91D-5411-ED1A-EDA7-7F557256B56F}"/>
                </a:ext>
              </a:extLst>
            </p:cNvPr>
            <p:cNvSpPr txBox="1"/>
            <p:nvPr/>
          </p:nvSpPr>
          <p:spPr>
            <a:xfrm>
              <a:off x="1521960" y="3196999"/>
              <a:ext cx="5366109" cy="462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Long-Term Lease Optimisation</a:t>
              </a:r>
            </a:p>
          </p:txBody>
        </p:sp>
        <p:sp>
          <p:nvSpPr>
            <p:cNvPr id="34" name="TextBox 9">
              <a:extLst>
                <a:ext uri="{FF2B5EF4-FFF2-40B4-BE49-F238E27FC236}">
                  <a16:creationId xmlns:a16="http://schemas.microsoft.com/office/drawing/2014/main" id="{6FF8330E-DFD6-3893-81D3-06D536C5F3A8}"/>
                </a:ext>
              </a:extLst>
            </p:cNvPr>
            <p:cNvSpPr txBox="1"/>
            <p:nvPr/>
          </p:nvSpPr>
          <p:spPr>
            <a:xfrm>
              <a:off x="1995864" y="3815086"/>
              <a:ext cx="5215660" cy="6535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3079"/>
                </a:lnSpc>
              </a:pP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Implement flexible return policies and duration-based pricing</a:t>
              </a:r>
            </a:p>
          </p:txBody>
        </p:sp>
      </p:grpSp>
      <p:sp>
        <p:nvSpPr>
          <p:cNvPr id="35" name="ComponentBackground1">
            <a:extLst>
              <a:ext uri="{FF2B5EF4-FFF2-40B4-BE49-F238E27FC236}">
                <a16:creationId xmlns:a16="http://schemas.microsoft.com/office/drawing/2014/main" id="{EF71033B-0F64-3025-248E-1DDD5BB88747}"/>
              </a:ext>
            </a:extLst>
          </p:cNvPr>
          <p:cNvSpPr>
            <a:spLocks/>
          </p:cNvSpPr>
          <p:nvPr/>
        </p:nvSpPr>
        <p:spPr>
          <a:xfrm>
            <a:off x="12187887" y="2768469"/>
            <a:ext cx="5298123" cy="2751987"/>
          </a:xfrm>
          <a:prstGeom prst="roundRect">
            <a:avLst>
              <a:gd name="adj" fmla="val 9478"/>
            </a:avLst>
          </a:prstGeom>
          <a:solidFill>
            <a:schemeClr val="bg1"/>
          </a:solidFill>
          <a:ln w="12700" cap="rnd">
            <a:solidFill>
              <a:schemeClr val="accent4">
                <a:lumMod val="40000"/>
                <a:lumOff val="60000"/>
              </a:schemeClr>
            </a:solidFill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r"/>
            <a:endParaRPr lang="en-GB" b="1" noProof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20A76A7F-BCF2-62E4-D36B-B5019D7ACF0C}"/>
              </a:ext>
            </a:extLst>
          </p:cNvPr>
          <p:cNvGrpSpPr/>
          <p:nvPr/>
        </p:nvGrpSpPr>
        <p:grpSpPr>
          <a:xfrm>
            <a:off x="12128118" y="3062492"/>
            <a:ext cx="5187609" cy="2272400"/>
            <a:chOff x="1521960" y="3197000"/>
            <a:chExt cx="5859961" cy="1271634"/>
          </a:xfrm>
        </p:grpSpPr>
        <p:sp>
          <p:nvSpPr>
            <p:cNvPr id="37" name="TextBox 8">
              <a:extLst>
                <a:ext uri="{FF2B5EF4-FFF2-40B4-BE49-F238E27FC236}">
                  <a16:creationId xmlns:a16="http://schemas.microsoft.com/office/drawing/2014/main" id="{DD9CD32F-5E22-D9A4-45B1-A5C6DE0D861F}"/>
                </a:ext>
              </a:extLst>
            </p:cNvPr>
            <p:cNvSpPr txBox="1"/>
            <p:nvPr/>
          </p:nvSpPr>
          <p:spPr>
            <a:xfrm>
              <a:off x="1521960" y="3197000"/>
              <a:ext cx="5859961" cy="462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Fixed Pricing for Government Contracts</a:t>
              </a:r>
            </a:p>
          </p:txBody>
        </p:sp>
        <p:sp>
          <p:nvSpPr>
            <p:cNvPr id="38" name="TextBox 9">
              <a:extLst>
                <a:ext uri="{FF2B5EF4-FFF2-40B4-BE49-F238E27FC236}">
                  <a16:creationId xmlns:a16="http://schemas.microsoft.com/office/drawing/2014/main" id="{58C63E14-346B-BF27-3798-E3E8DD6F048A}"/>
                </a:ext>
              </a:extLst>
            </p:cNvPr>
            <p:cNvSpPr txBox="1"/>
            <p:nvPr/>
          </p:nvSpPr>
          <p:spPr>
            <a:xfrm>
              <a:off x="1995864" y="3815086"/>
              <a:ext cx="5215660" cy="6535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3079"/>
                </a:lnSpc>
              </a:pP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Establish stable pricing structures for government projects</a:t>
              </a:r>
            </a:p>
          </p:txBody>
        </p:sp>
      </p:grpSp>
      <p:sp>
        <p:nvSpPr>
          <p:cNvPr id="39" name="ComponentBackground1">
            <a:extLst>
              <a:ext uri="{FF2B5EF4-FFF2-40B4-BE49-F238E27FC236}">
                <a16:creationId xmlns:a16="http://schemas.microsoft.com/office/drawing/2014/main" id="{40E97BF6-F339-583C-E8E7-839DE5CB2D3A}"/>
              </a:ext>
            </a:extLst>
          </p:cNvPr>
          <p:cNvSpPr>
            <a:spLocks/>
          </p:cNvSpPr>
          <p:nvPr/>
        </p:nvSpPr>
        <p:spPr>
          <a:xfrm>
            <a:off x="2375892" y="6129977"/>
            <a:ext cx="5298123" cy="2751987"/>
          </a:xfrm>
          <a:prstGeom prst="roundRect">
            <a:avLst>
              <a:gd name="adj" fmla="val 9478"/>
            </a:avLst>
          </a:prstGeom>
          <a:solidFill>
            <a:schemeClr val="bg1"/>
          </a:solidFill>
          <a:ln w="12700" cap="rnd">
            <a:solidFill>
              <a:schemeClr val="accent4">
                <a:lumMod val="40000"/>
                <a:lumOff val="60000"/>
              </a:schemeClr>
            </a:solidFill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r"/>
            <a:endParaRPr lang="en-GB" b="1" noProof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AEB43BB-A634-DED2-FE11-9A5714785094}"/>
              </a:ext>
            </a:extLst>
          </p:cNvPr>
          <p:cNvGrpSpPr/>
          <p:nvPr/>
        </p:nvGrpSpPr>
        <p:grpSpPr>
          <a:xfrm>
            <a:off x="2318540" y="6424000"/>
            <a:ext cx="5942358" cy="2272400"/>
            <a:chOff x="1521960" y="3197000"/>
            <a:chExt cx="6712531" cy="1271634"/>
          </a:xfrm>
        </p:grpSpPr>
        <p:sp>
          <p:nvSpPr>
            <p:cNvPr id="41" name="TextBox 8">
              <a:extLst>
                <a:ext uri="{FF2B5EF4-FFF2-40B4-BE49-F238E27FC236}">
                  <a16:creationId xmlns:a16="http://schemas.microsoft.com/office/drawing/2014/main" id="{659232FF-07FA-39D9-4711-5D541C5919E7}"/>
                </a:ext>
              </a:extLst>
            </p:cNvPr>
            <p:cNvSpPr txBox="1"/>
            <p:nvPr/>
          </p:nvSpPr>
          <p:spPr>
            <a:xfrm>
              <a:off x="1521960" y="3197000"/>
              <a:ext cx="6712531" cy="462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Fleet and Inventory Optimisation</a:t>
              </a:r>
            </a:p>
          </p:txBody>
        </p:sp>
        <p:sp>
          <p:nvSpPr>
            <p:cNvPr id="42" name="TextBox 9">
              <a:extLst>
                <a:ext uri="{FF2B5EF4-FFF2-40B4-BE49-F238E27FC236}">
                  <a16:creationId xmlns:a16="http://schemas.microsoft.com/office/drawing/2014/main" id="{DBA034BB-DC6C-6C0E-321A-A7DA9A0EAEA3}"/>
                </a:ext>
              </a:extLst>
            </p:cNvPr>
            <p:cNvSpPr txBox="1"/>
            <p:nvPr/>
          </p:nvSpPr>
          <p:spPr>
            <a:xfrm>
              <a:off x="1995864" y="3815086"/>
              <a:ext cx="5215660" cy="65354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3079"/>
                </a:lnSpc>
              </a:pP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Deploy real-time tracking systems to enhance fleet utilisation</a:t>
              </a:r>
            </a:p>
          </p:txBody>
        </p:sp>
      </p:grpSp>
      <p:sp>
        <p:nvSpPr>
          <p:cNvPr id="43" name="ComponentBackground1">
            <a:extLst>
              <a:ext uri="{FF2B5EF4-FFF2-40B4-BE49-F238E27FC236}">
                <a16:creationId xmlns:a16="http://schemas.microsoft.com/office/drawing/2014/main" id="{4F75D4B3-308C-4B15-B54D-EC985483FF2F}"/>
              </a:ext>
            </a:extLst>
          </p:cNvPr>
          <p:cNvSpPr>
            <a:spLocks/>
          </p:cNvSpPr>
          <p:nvPr/>
        </p:nvSpPr>
        <p:spPr>
          <a:xfrm>
            <a:off x="9453941" y="6082011"/>
            <a:ext cx="5298123" cy="2751987"/>
          </a:xfrm>
          <a:prstGeom prst="roundRect">
            <a:avLst>
              <a:gd name="adj" fmla="val 9478"/>
            </a:avLst>
          </a:prstGeom>
          <a:solidFill>
            <a:schemeClr val="bg1"/>
          </a:solidFill>
          <a:ln w="12700" cap="rnd">
            <a:solidFill>
              <a:schemeClr val="accent4">
                <a:lumMod val="40000"/>
                <a:lumOff val="60000"/>
              </a:schemeClr>
            </a:solidFill>
            <a:prstDash val="solid"/>
            <a:round/>
          </a:ln>
          <a:effectLst>
            <a:outerShdw blurRad="254000" dist="127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normAutofit/>
          </a:bodyPr>
          <a:lstStyle/>
          <a:p>
            <a:pPr algn="r"/>
            <a:endParaRPr lang="en-GB" b="1" noProof="0">
              <a:solidFill>
                <a:schemeClr val="accent1"/>
              </a:solidFill>
              <a:sym typeface="Arial" panose="020B0604020202020204" pitchFamily="34" charset="0"/>
            </a:endParaRPr>
          </a:p>
        </p:txBody>
      </p: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EAF3DADC-74DD-2C08-CD30-AA053FE7A24F}"/>
              </a:ext>
            </a:extLst>
          </p:cNvPr>
          <p:cNvGrpSpPr/>
          <p:nvPr/>
        </p:nvGrpSpPr>
        <p:grpSpPr>
          <a:xfrm>
            <a:off x="9396589" y="6376027"/>
            <a:ext cx="5355475" cy="2457967"/>
            <a:chOff x="1521960" y="3197000"/>
            <a:chExt cx="6049584" cy="1375479"/>
          </a:xfrm>
        </p:grpSpPr>
        <p:sp>
          <p:nvSpPr>
            <p:cNvPr id="45" name="TextBox 8">
              <a:extLst>
                <a:ext uri="{FF2B5EF4-FFF2-40B4-BE49-F238E27FC236}">
                  <a16:creationId xmlns:a16="http://schemas.microsoft.com/office/drawing/2014/main" id="{458D968B-7CC5-6AFD-1E60-6D6503F2C169}"/>
                </a:ext>
              </a:extLst>
            </p:cNvPr>
            <p:cNvSpPr txBox="1"/>
            <p:nvPr/>
          </p:nvSpPr>
          <p:spPr>
            <a:xfrm>
              <a:off x="1521960" y="3197000"/>
              <a:ext cx="6049584" cy="46211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Competitive Pricing and Bulk Discounts</a:t>
              </a:r>
            </a:p>
          </p:txBody>
        </p:sp>
        <p:sp>
          <p:nvSpPr>
            <p:cNvPr id="46" name="TextBox 9">
              <a:extLst>
                <a:ext uri="{FF2B5EF4-FFF2-40B4-BE49-F238E27FC236}">
                  <a16:creationId xmlns:a16="http://schemas.microsoft.com/office/drawing/2014/main" id="{8395DCF7-D1DF-4956-908B-8A2CE3564B30}"/>
                </a:ext>
              </a:extLst>
            </p:cNvPr>
            <p:cNvSpPr txBox="1"/>
            <p:nvPr/>
          </p:nvSpPr>
          <p:spPr>
            <a:xfrm>
              <a:off x="1938921" y="3696465"/>
              <a:ext cx="5215660" cy="87601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ts val="3079"/>
                </a:lnSpc>
              </a:pP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Automate pricing adjustments based on market trends and competitor rates while offering structured bulk discounts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89403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4461AB-CE60-B25A-0B9E-D2A6996F5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7B01ECA-BFB1-9F4F-EC89-E6E75557E4B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 l="-6682" t="-22076" r="-3615" b="-16654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846B7DBB-D066-ABC6-1821-66374AEA87B7}"/>
              </a:ext>
            </a:extLst>
          </p:cNvPr>
          <p:cNvSpPr txBox="1"/>
          <p:nvPr/>
        </p:nvSpPr>
        <p:spPr>
          <a:xfrm>
            <a:off x="7512627" y="910936"/>
            <a:ext cx="9449592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GB" sz="48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Agenda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B206DDC-D292-8258-02A9-537E60E5B1B9}"/>
              </a:ext>
            </a:extLst>
          </p:cNvPr>
          <p:cNvSpPr txBox="1"/>
          <p:nvPr/>
        </p:nvSpPr>
        <p:spPr>
          <a:xfrm>
            <a:off x="4374572" y="2109816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 Why Revenue Management for </a:t>
            </a:r>
            <a:r>
              <a:rPr lang="en-GB" sz="4400" spc="-174" noProof="0" err="1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?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0E48E3CC-9A24-5CF9-B127-784FAABB4C45}"/>
              </a:ext>
            </a:extLst>
          </p:cNvPr>
          <p:cNvSpPr/>
          <p:nvPr/>
        </p:nvSpPr>
        <p:spPr>
          <a:xfrm>
            <a:off x="6501245" y="2048946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92FB6D7-CCA5-F79D-5397-37AACA37C055}"/>
              </a:ext>
            </a:extLst>
          </p:cNvPr>
          <p:cNvSpPr txBox="1"/>
          <p:nvPr/>
        </p:nvSpPr>
        <p:spPr>
          <a:xfrm>
            <a:off x="4374572" y="313317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2. Business Challenges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40EE901-6662-8A1D-E742-BCC8440710A4}"/>
              </a:ext>
            </a:extLst>
          </p:cNvPr>
          <p:cNvSpPr txBox="1"/>
          <p:nvPr/>
        </p:nvSpPr>
        <p:spPr>
          <a:xfrm>
            <a:off x="4374572" y="4156530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3. Key Insights from Data Analysis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747FD6F-B0D5-FF2D-6D29-766D3A9A47FF}"/>
              </a:ext>
            </a:extLst>
          </p:cNvPr>
          <p:cNvSpPr txBox="1"/>
          <p:nvPr/>
        </p:nvSpPr>
        <p:spPr>
          <a:xfrm>
            <a:off x="4374572" y="5179887"/>
            <a:ext cx="10491354" cy="2039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4. Revenue Management Solution</a:t>
            </a:r>
          </a:p>
          <a:p>
            <a:pPr>
              <a:lnSpc>
                <a:spcPct val="150000"/>
              </a:lnSpc>
            </a:pP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F48F3AA-8411-A210-F99E-EAD83B88BA76}"/>
              </a:ext>
            </a:extLst>
          </p:cNvPr>
          <p:cNvSpPr txBox="1"/>
          <p:nvPr/>
        </p:nvSpPr>
        <p:spPr>
          <a:xfrm>
            <a:off x="4374572" y="619840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5. Business Impact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76F05B8-EB92-5223-6066-D35347BB7F83}"/>
              </a:ext>
            </a:extLst>
          </p:cNvPr>
          <p:cNvSpPr txBox="1"/>
          <p:nvPr/>
        </p:nvSpPr>
        <p:spPr>
          <a:xfrm>
            <a:off x="4374572" y="7221764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6. Limitations and Improvements</a:t>
            </a:r>
            <a:endParaRPr lang="en-GB" sz="4400" spc="-174" noProof="0">
              <a:solidFill>
                <a:srgbClr val="0D0D0D"/>
              </a:solidFill>
              <a:latin typeface="Cardo"/>
              <a:cs typeface="Cardo"/>
            </a:endParaRPr>
          </a:p>
        </p:txBody>
      </p:sp>
      <p:sp>
        <p:nvSpPr>
          <p:cNvPr id="4" name="文本框 15">
            <a:extLst>
              <a:ext uri="{FF2B5EF4-FFF2-40B4-BE49-F238E27FC236}">
                <a16:creationId xmlns:a16="http://schemas.microsoft.com/office/drawing/2014/main" id="{4B2D71DE-83D0-1264-FA8B-9930586795A7}"/>
              </a:ext>
            </a:extLst>
          </p:cNvPr>
          <p:cNvSpPr txBox="1"/>
          <p:nvPr/>
        </p:nvSpPr>
        <p:spPr>
          <a:xfrm>
            <a:off x="4374572" y="8245121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7. Conclusion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</p:spTree>
    <p:extLst>
      <p:ext uri="{BB962C8B-B14F-4D97-AF65-F5344CB8AC3E}">
        <p14:creationId xmlns:p14="http://schemas.microsoft.com/office/powerpoint/2010/main" val="2181546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264518F6-411C-C4FC-1CC4-913F01507E08}"/>
              </a:ext>
            </a:extLst>
          </p:cNvPr>
          <p:cNvSpPr/>
          <p:nvPr/>
        </p:nvSpPr>
        <p:spPr>
          <a:xfrm>
            <a:off x="7882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95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4" name="TextBox 7">
            <a:extLst>
              <a:ext uri="{FF2B5EF4-FFF2-40B4-BE49-F238E27FC236}">
                <a16:creationId xmlns:a16="http://schemas.microsoft.com/office/drawing/2014/main" id="{2993FCFE-DB46-768C-1A9B-6CA61E005B68}"/>
              </a:ext>
            </a:extLst>
          </p:cNvPr>
          <p:cNvSpPr txBox="1"/>
          <p:nvPr/>
        </p:nvSpPr>
        <p:spPr>
          <a:xfrm>
            <a:off x="671674" y="674623"/>
            <a:ext cx="16785053" cy="694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GB" sz="4800" spc="-120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6. Limitations &amp; Improvements</a:t>
            </a:r>
            <a:endParaRPr lang="en-GB" sz="4800" spc="-120" noProof="0">
              <a:solidFill>
                <a:srgbClr val="0D0D0D"/>
              </a:solidFill>
              <a:latin typeface="Cardo"/>
              <a:ea typeface="Cardo"/>
              <a:cs typeface="Cardo"/>
              <a:sym typeface="Cardo"/>
            </a:endParaRPr>
          </a:p>
        </p:txBody>
      </p:sp>
      <p:sp>
        <p:nvSpPr>
          <p:cNvPr id="5" name="Freeform 6">
            <a:extLst>
              <a:ext uri="{FF2B5EF4-FFF2-40B4-BE49-F238E27FC236}">
                <a16:creationId xmlns:a16="http://schemas.microsoft.com/office/drawing/2014/main" id="{9D4DB2B9-E313-8C5D-671B-58773C8D2B5E}"/>
              </a:ext>
            </a:extLst>
          </p:cNvPr>
          <p:cNvSpPr/>
          <p:nvPr/>
        </p:nvSpPr>
        <p:spPr>
          <a:xfrm>
            <a:off x="655229" y="1689710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grpSp>
        <p:nvGrpSpPr>
          <p:cNvPr id="8" name="Group 3">
            <a:extLst>
              <a:ext uri="{FF2B5EF4-FFF2-40B4-BE49-F238E27FC236}">
                <a16:creationId xmlns:a16="http://schemas.microsoft.com/office/drawing/2014/main" id="{DA0AD74F-9937-E2D6-5578-F33E6C16FD1C}"/>
              </a:ext>
            </a:extLst>
          </p:cNvPr>
          <p:cNvGrpSpPr/>
          <p:nvPr/>
        </p:nvGrpSpPr>
        <p:grpSpPr>
          <a:xfrm>
            <a:off x="0" y="2199040"/>
            <a:ext cx="18288000" cy="7491497"/>
            <a:chOff x="0" y="0"/>
            <a:chExt cx="4816593" cy="1951641"/>
          </a:xfrm>
          <a:noFill/>
        </p:grpSpPr>
        <p:sp>
          <p:nvSpPr>
            <p:cNvPr id="21" name="Freeform 4">
              <a:extLst>
                <a:ext uri="{FF2B5EF4-FFF2-40B4-BE49-F238E27FC236}">
                  <a16:creationId xmlns:a16="http://schemas.microsoft.com/office/drawing/2014/main" id="{2BFDF3FC-3D31-C280-6EAC-86527EC12B64}"/>
                </a:ext>
              </a:extLst>
            </p:cNvPr>
            <p:cNvSpPr/>
            <p:nvPr/>
          </p:nvSpPr>
          <p:spPr>
            <a:xfrm>
              <a:off x="0" y="0"/>
              <a:ext cx="4816592" cy="1951641"/>
            </a:xfrm>
            <a:custGeom>
              <a:avLst/>
              <a:gdLst/>
              <a:ahLst/>
              <a:cxnLst/>
              <a:rect l="l" t="t" r="r" b="b"/>
              <a:pathLst>
                <a:path w="4816592" h="1951641">
                  <a:moveTo>
                    <a:pt x="0" y="0"/>
                  </a:moveTo>
                  <a:lnTo>
                    <a:pt x="4816592" y="0"/>
                  </a:lnTo>
                  <a:lnTo>
                    <a:pt x="4816592" y="1951641"/>
                  </a:lnTo>
                  <a:lnTo>
                    <a:pt x="0" y="1951641"/>
                  </a:lnTo>
                  <a:close/>
                </a:path>
              </a:pathLst>
            </a:custGeom>
            <a:grpFill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GB" noProof="0"/>
            </a:p>
          </p:txBody>
        </p:sp>
        <p:sp>
          <p:nvSpPr>
            <p:cNvPr id="22" name="TextBox 5">
              <a:extLst>
                <a:ext uri="{FF2B5EF4-FFF2-40B4-BE49-F238E27FC236}">
                  <a16:creationId xmlns:a16="http://schemas.microsoft.com/office/drawing/2014/main" id="{138E6394-6EA9-8777-06DE-44B1FCD9E985}"/>
                </a:ext>
              </a:extLst>
            </p:cNvPr>
            <p:cNvSpPr txBox="1"/>
            <p:nvPr/>
          </p:nvSpPr>
          <p:spPr>
            <a:xfrm>
              <a:off x="0" y="19050"/>
              <a:ext cx="4816593" cy="1932591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392"/>
                </a:lnSpc>
              </a:pPr>
              <a:endParaRPr lang="en-GB" noProof="0"/>
            </a:p>
          </p:txBody>
        </p:sp>
      </p:grp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1F542534-AC12-4A89-759E-D55461CCE3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176425"/>
              </p:ext>
            </p:extLst>
          </p:nvPr>
        </p:nvGraphicFramePr>
        <p:xfrm>
          <a:off x="892098" y="2772713"/>
          <a:ext cx="16715678" cy="6003610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4210212">
                  <a:extLst>
                    <a:ext uri="{9D8B030D-6E8A-4147-A177-3AD203B41FA5}">
                      <a16:colId xmlns:a16="http://schemas.microsoft.com/office/drawing/2014/main" val="1252992453"/>
                    </a:ext>
                  </a:extLst>
                </a:gridCol>
                <a:gridCol w="6040192">
                  <a:extLst>
                    <a:ext uri="{9D8B030D-6E8A-4147-A177-3AD203B41FA5}">
                      <a16:colId xmlns:a16="http://schemas.microsoft.com/office/drawing/2014/main" val="995899361"/>
                    </a:ext>
                  </a:extLst>
                </a:gridCol>
                <a:gridCol w="6465274">
                  <a:extLst>
                    <a:ext uri="{9D8B030D-6E8A-4147-A177-3AD203B41FA5}">
                      <a16:colId xmlns:a16="http://schemas.microsoft.com/office/drawing/2014/main" val="361320812"/>
                    </a:ext>
                  </a:extLst>
                </a:gridCol>
              </a:tblGrid>
              <a:tr h="572460">
                <a:tc>
                  <a:txBody>
                    <a:bodyPr/>
                    <a:lstStyle/>
                    <a:p>
                      <a:pPr algn="ctr"/>
                      <a:endParaRPr lang="en-GB" sz="2300" noProof="0"/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b="1" noProof="0"/>
                        <a:t>Limitations</a:t>
                      </a:r>
                      <a:endParaRPr lang="en-GB" sz="2300" noProof="0"/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b="1" noProof="0"/>
                        <a:t>Improvements</a:t>
                      </a:r>
                      <a:endParaRPr lang="en-GB" sz="2300" noProof="0"/>
                    </a:p>
                  </a:txBody>
                  <a:tcPr marL="118623" marR="118623" marT="59311" marB="59311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2122086"/>
                  </a:ext>
                </a:extLst>
              </a:tr>
              <a:tr h="939438">
                <a:tc>
                  <a:txBody>
                    <a:bodyPr/>
                    <a:lstStyle/>
                    <a:p>
                      <a:pPr algn="ctr"/>
                      <a:r>
                        <a:rPr lang="en-GB" sz="2300" b="1" noProof="0"/>
                        <a:t>Demand Uncertainty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Fixed demand, relying on historical data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Integrating real-time demand forecasting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9378617"/>
                  </a:ext>
                </a:extLst>
              </a:tr>
              <a:tr h="1306418">
                <a:tc>
                  <a:txBody>
                    <a:bodyPr/>
                    <a:lstStyle/>
                    <a:p>
                      <a:pPr algn="ctr"/>
                      <a:r>
                        <a:rPr lang="en-GB" sz="2300" b="1" noProof="0"/>
                        <a:t>Fleet Availability</a:t>
                      </a:r>
                      <a:endParaRPr lang="en-GB" sz="2300" noProof="0"/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Availability, overlooking maintenance delays and operational constraints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Implementing predictive maintenance systems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4551980"/>
                  </a:ext>
                </a:extLst>
              </a:tr>
              <a:tr h="939438">
                <a:tc>
                  <a:txBody>
                    <a:bodyPr/>
                    <a:lstStyle/>
                    <a:p>
                      <a:pPr algn="ctr"/>
                      <a:r>
                        <a:rPr lang="en-GB" sz="2300" b="1" noProof="0"/>
                        <a:t>Static Pricing</a:t>
                      </a:r>
                      <a:endParaRPr lang="en-GB" sz="2300" noProof="0"/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Relies on fixed pricing, missing revenue opportunities in peak periods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Implementing dynamic pricing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002783"/>
                  </a:ext>
                </a:extLst>
              </a:tr>
              <a:tr h="939438">
                <a:tc>
                  <a:txBody>
                    <a:bodyPr/>
                    <a:lstStyle/>
                    <a:p>
                      <a:pPr algn="ctr"/>
                      <a:r>
                        <a:rPr lang="en-GB" sz="2300" b="1" noProof="0"/>
                        <a:t>Customer Preference Consideration</a:t>
                      </a:r>
                      <a:endParaRPr lang="en-GB" sz="2300" noProof="0"/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 Treats all customers equally, ignoring high-value clients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Implementing customer segmentation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7204828"/>
                  </a:ext>
                </a:extLst>
              </a:tr>
              <a:tr h="1306418">
                <a:tc>
                  <a:txBody>
                    <a:bodyPr/>
                    <a:lstStyle/>
                    <a:p>
                      <a:pPr algn="ctr"/>
                      <a:r>
                        <a:rPr lang="en-GB" sz="2300" b="1" noProof="0"/>
                        <a:t>Operational and Logistical Constraints</a:t>
                      </a:r>
                      <a:endParaRPr lang="en-GB" sz="2300" noProof="0"/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Overlooks transportation, inter-branch movements, and one-way rentals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300" noProof="0"/>
                        <a:t>Integrating logistics optimisation</a:t>
                      </a:r>
                    </a:p>
                  </a:txBody>
                  <a:tcPr marL="118623" marR="118623" marT="59311" marB="59311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41724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530673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30CF7-F296-57A0-D30F-BCE4A672D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0A5A471-FB41-5D0A-9ACC-9A13CDDF457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 l="-6682" t="-22076" r="-3615" b="-16654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7576846E-2F6F-F69B-382F-5D3B44CFA11B}"/>
              </a:ext>
            </a:extLst>
          </p:cNvPr>
          <p:cNvSpPr txBox="1"/>
          <p:nvPr/>
        </p:nvSpPr>
        <p:spPr>
          <a:xfrm>
            <a:off x="7512627" y="910936"/>
            <a:ext cx="9449592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GB" sz="48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Agenda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79942F7-ED94-1C4F-1CFC-2BDBA144412F}"/>
              </a:ext>
            </a:extLst>
          </p:cNvPr>
          <p:cNvSpPr txBox="1"/>
          <p:nvPr/>
        </p:nvSpPr>
        <p:spPr>
          <a:xfrm>
            <a:off x="4374572" y="2109816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 Why Revenue Management for </a:t>
            </a:r>
            <a:r>
              <a:rPr lang="en-GB" sz="4400" spc="-174" noProof="0" err="1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?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4EDC1BE8-F4D9-D0CE-17A3-09C81359AF8E}"/>
              </a:ext>
            </a:extLst>
          </p:cNvPr>
          <p:cNvSpPr/>
          <p:nvPr/>
        </p:nvSpPr>
        <p:spPr>
          <a:xfrm>
            <a:off x="6501245" y="2048946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1FCCE2B-5A1A-D467-09DA-FE70F2E4D952}"/>
              </a:ext>
            </a:extLst>
          </p:cNvPr>
          <p:cNvSpPr txBox="1"/>
          <p:nvPr/>
        </p:nvSpPr>
        <p:spPr>
          <a:xfrm>
            <a:off x="4374572" y="313317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2. Business Challenges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5D7DF86-9E59-8BCA-ADD3-EBFDA9D7F814}"/>
              </a:ext>
            </a:extLst>
          </p:cNvPr>
          <p:cNvSpPr txBox="1"/>
          <p:nvPr/>
        </p:nvSpPr>
        <p:spPr>
          <a:xfrm>
            <a:off x="4374572" y="4156530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3. Key Insights from Data Analysis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CE883B3-8A57-C041-A9DA-6B62AF4ED882}"/>
              </a:ext>
            </a:extLst>
          </p:cNvPr>
          <p:cNvSpPr txBox="1"/>
          <p:nvPr/>
        </p:nvSpPr>
        <p:spPr>
          <a:xfrm>
            <a:off x="4374572" y="5179887"/>
            <a:ext cx="10491354" cy="2039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4. Revenue Management Solution</a:t>
            </a:r>
          </a:p>
          <a:p>
            <a:pPr>
              <a:lnSpc>
                <a:spcPct val="150000"/>
              </a:lnSpc>
            </a:pP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93E044B-775C-5472-DE5F-410B2AFBF534}"/>
              </a:ext>
            </a:extLst>
          </p:cNvPr>
          <p:cNvSpPr txBox="1"/>
          <p:nvPr/>
        </p:nvSpPr>
        <p:spPr>
          <a:xfrm>
            <a:off x="4374572" y="619840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5. Business Impact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0D8E8E9-F50E-55C7-DC33-580A77D4500C}"/>
              </a:ext>
            </a:extLst>
          </p:cNvPr>
          <p:cNvSpPr txBox="1"/>
          <p:nvPr/>
        </p:nvSpPr>
        <p:spPr>
          <a:xfrm>
            <a:off x="4374572" y="7950642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7. Conclusion</a:t>
            </a:r>
            <a:endParaRPr lang="en-GB" sz="4400" spc="-174" noProof="0">
              <a:solidFill>
                <a:srgbClr val="0D0D0D"/>
              </a:solidFill>
              <a:latin typeface="Cardo"/>
              <a:cs typeface="Card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C08CE26-614B-FF38-8F4E-EFF34470DABC}"/>
              </a:ext>
            </a:extLst>
          </p:cNvPr>
          <p:cNvSpPr txBox="1"/>
          <p:nvPr/>
        </p:nvSpPr>
        <p:spPr>
          <a:xfrm>
            <a:off x="4374572" y="7083799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6. Limitations and Improvements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</p:spTree>
    <p:extLst>
      <p:ext uri="{BB962C8B-B14F-4D97-AF65-F5344CB8AC3E}">
        <p14:creationId xmlns:p14="http://schemas.microsoft.com/office/powerpoint/2010/main" val="3511883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95E6AC-494C-24E3-4C61-18875A9CE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noProof="0"/>
          </a:p>
        </p:txBody>
      </p:sp>
      <p:graphicFrame>
        <p:nvGraphicFramePr>
          <p:cNvPr id="24" name="内容占位符 23">
            <a:extLst>
              <a:ext uri="{FF2B5EF4-FFF2-40B4-BE49-F238E27FC236}">
                <a16:creationId xmlns:a16="http://schemas.microsoft.com/office/drawing/2014/main" id="{9DE5B39B-F5EB-DE77-DA03-5A3396C6CB53}"/>
              </a:ext>
            </a:extLst>
          </p:cNvPr>
          <p:cNvGraphicFramePr>
            <a:graphicFrameLocks noGrp="1"/>
          </p:cNvGraphicFramePr>
          <p:nvPr>
            <p:ph sz="quarter" idx="16"/>
            <p:extLst>
              <p:ext uri="{D42A27DB-BD31-4B8C-83A1-F6EECF244321}">
                <p14:modId xmlns:p14="http://schemas.microsoft.com/office/powerpoint/2010/main" val="1059904906"/>
              </p:ext>
            </p:extLst>
          </p:nvPr>
        </p:nvGraphicFramePr>
        <p:xfrm>
          <a:off x="1257300" y="3205163"/>
          <a:ext cx="15773400" cy="554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Freeform 2">
            <a:extLst>
              <a:ext uri="{FF2B5EF4-FFF2-40B4-BE49-F238E27FC236}">
                <a16:creationId xmlns:a16="http://schemas.microsoft.com/office/drawing/2014/main" id="{21843E2A-E243-F219-9E4E-D4CD2075C79C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l="-15597" r="-15597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9B4102E5-CF2F-8A36-1C02-4B5282EAD155}"/>
              </a:ext>
            </a:extLst>
          </p:cNvPr>
          <p:cNvSpPr txBox="1"/>
          <p:nvPr/>
        </p:nvSpPr>
        <p:spPr>
          <a:xfrm>
            <a:off x="1028700" y="800100"/>
            <a:ext cx="9449592" cy="694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5280"/>
              </a:lnSpc>
              <a:defRPr sz="4800" spc="-120">
                <a:solidFill>
                  <a:srgbClr val="0D0D0D"/>
                </a:solidFill>
                <a:latin typeface="Cardo"/>
                <a:ea typeface="Cardo"/>
                <a:cs typeface="Cardo"/>
              </a:defRPr>
            </a:lvl1pPr>
          </a:lstStyle>
          <a:p>
            <a:r>
              <a:rPr lang="en-GB" noProof="0"/>
              <a:t>7. Conclusion</a:t>
            </a:r>
            <a:endParaRPr lang="en-GB" noProof="0">
              <a:sym typeface="Cardo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29FE11E-06DF-BFC7-EEC9-B0A6648D873F}"/>
              </a:ext>
            </a:extLst>
          </p:cNvPr>
          <p:cNvSpPr txBox="1"/>
          <p:nvPr/>
        </p:nvSpPr>
        <p:spPr>
          <a:xfrm>
            <a:off x="2026692" y="1943100"/>
            <a:ext cx="1332021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i="0" noProof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Revenue Management is essential</a:t>
            </a:r>
            <a:r>
              <a:rPr lang="en-GB" sz="4000" b="0" i="0" noProof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 in competitive rentals. </a:t>
            </a:r>
            <a:endParaRPr lang="en-GB" sz="4000" noProof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8F3FAED-EEF8-ADA4-FDAA-A82675B5E1D1}"/>
              </a:ext>
            </a:extLst>
          </p:cNvPr>
          <p:cNvSpPr txBox="1"/>
          <p:nvPr/>
        </p:nvSpPr>
        <p:spPr>
          <a:xfrm>
            <a:off x="2341418" y="9073029"/>
            <a:ext cx="136051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noProof="0"/>
              <a:t>By optimising pricing, allocation, and inventory forecasting, overall revenue is increased.</a:t>
            </a:r>
          </a:p>
        </p:txBody>
      </p:sp>
      <p:graphicFrame>
        <p:nvGraphicFramePr>
          <p:cNvPr id="28" name="图表 27">
            <a:extLst>
              <a:ext uri="{FF2B5EF4-FFF2-40B4-BE49-F238E27FC236}">
                <a16:creationId xmlns:a16="http://schemas.microsoft.com/office/drawing/2014/main" id="{1A6686E9-2277-E614-E5FA-759B2E9DE1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5183659"/>
              </p:ext>
            </p:extLst>
          </p:nvPr>
        </p:nvGraphicFramePr>
        <p:xfrm>
          <a:off x="4385428" y="3099565"/>
          <a:ext cx="8249916" cy="5680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0" name="Freeform 6">
            <a:extLst>
              <a:ext uri="{FF2B5EF4-FFF2-40B4-BE49-F238E27FC236}">
                <a16:creationId xmlns:a16="http://schemas.microsoft.com/office/drawing/2014/main" id="{6F7B1C5F-C712-78A9-FB21-03B62E8220C9}"/>
              </a:ext>
            </a:extLst>
          </p:cNvPr>
          <p:cNvSpPr/>
          <p:nvPr/>
        </p:nvSpPr>
        <p:spPr>
          <a:xfrm>
            <a:off x="514012" y="1656662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20005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l="-15597" r="-15597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3"/>
          <p:cNvSpPr txBox="1"/>
          <p:nvPr/>
        </p:nvSpPr>
        <p:spPr>
          <a:xfrm>
            <a:off x="1039210" y="3778843"/>
            <a:ext cx="15963900" cy="25941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3359"/>
              </a:lnSpc>
              <a:buFont typeface="Arial" panose="020B0604020202020204" pitchFamily="34" charset="0"/>
              <a:buChar char="•"/>
            </a:pPr>
            <a:r>
              <a:rPr lang="en-GB" sz="2800" spc="96" noProof="0" err="1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BuildMax</a:t>
            </a:r>
            <a:r>
              <a:rPr lang="en-GB" sz="2800" spc="96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 faces </a:t>
            </a:r>
            <a:r>
              <a:rPr lang="en-GB" sz="2800" b="1" spc="96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seasonal demand fluctuations, inventory constraints, and pricing challenges</a:t>
            </a:r>
            <a:r>
              <a:rPr lang="en-GB" sz="2800" spc="96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GB" sz="2800" spc="96" noProof="0">
              <a:solidFill>
                <a:srgbClr val="312E2D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GB" sz="2800" spc="96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Our analysis </a:t>
            </a:r>
            <a:r>
              <a:rPr lang="en-GB" sz="2800" b="1" spc="96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optimises pricing and fleet utilisation</a:t>
            </a:r>
            <a:r>
              <a:rPr lang="en-GB" sz="2800" spc="96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. 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endParaRPr lang="en-GB" sz="2800" spc="96" noProof="0">
              <a:solidFill>
                <a:srgbClr val="312E2D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342900" indent="-342900" algn="just">
              <a:lnSpc>
                <a:spcPts val="335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GB" sz="2800" spc="96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Implementing Revenue Management (RM) will </a:t>
            </a:r>
            <a:r>
              <a:rPr lang="en-GB" sz="2800" b="1" spc="96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enhance revenue, improve efficiency, and boost customer satisfaction</a:t>
            </a:r>
            <a:r>
              <a:rPr lang="en-GB" sz="2800" spc="96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00100"/>
            <a:ext cx="9449592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GB" sz="48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Summary </a:t>
            </a:r>
          </a:p>
        </p:txBody>
      </p:sp>
      <p:sp>
        <p:nvSpPr>
          <p:cNvPr id="5" name="Freeform 5"/>
          <p:cNvSpPr/>
          <p:nvPr/>
        </p:nvSpPr>
        <p:spPr>
          <a:xfrm>
            <a:off x="740834" y="2017107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DD143-7EE0-AAB0-1A71-D0F5B3CB9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CC0C6035-A0D6-4C10-0159-7439B83CDAF7}"/>
              </a:ext>
            </a:extLst>
          </p:cNvPr>
          <p:cNvSpPr/>
          <p:nvPr/>
        </p:nvSpPr>
        <p:spPr>
          <a:xfrm>
            <a:off x="7882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195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F8998527-5A75-6680-B67C-8AAE64584030}"/>
              </a:ext>
            </a:extLst>
          </p:cNvPr>
          <p:cNvSpPr/>
          <p:nvPr/>
        </p:nvSpPr>
        <p:spPr>
          <a:xfrm>
            <a:off x="1028700" y="2056317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6EEE247-E4A2-D0FB-EA1C-61289D2C62C5}"/>
              </a:ext>
            </a:extLst>
          </p:cNvPr>
          <p:cNvSpPr txBox="1"/>
          <p:nvPr/>
        </p:nvSpPr>
        <p:spPr>
          <a:xfrm>
            <a:off x="1028700" y="1076325"/>
            <a:ext cx="13255814" cy="694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80"/>
              </a:lnSpc>
            </a:pPr>
            <a:r>
              <a:rPr lang="en-GB" sz="4800" spc="-120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Why This Investment is Worth It</a:t>
            </a:r>
          </a:p>
        </p:txBody>
      </p:sp>
      <p:sp>
        <p:nvSpPr>
          <p:cNvPr id="30" name="TextBox 3">
            <a:extLst>
              <a:ext uri="{FF2B5EF4-FFF2-40B4-BE49-F238E27FC236}">
                <a16:creationId xmlns:a16="http://schemas.microsoft.com/office/drawing/2014/main" id="{2968B521-50D8-7938-3309-89C7E7F84F96}"/>
              </a:ext>
            </a:extLst>
          </p:cNvPr>
          <p:cNvSpPr txBox="1"/>
          <p:nvPr/>
        </p:nvSpPr>
        <p:spPr>
          <a:xfrm>
            <a:off x="1265182" y="8705064"/>
            <a:ext cx="15773400" cy="932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GB" sz="4400" spc="-174" noProof="0" err="1">
                <a:solidFill>
                  <a:srgbClr val="0D0D0D"/>
                </a:solidFill>
                <a:latin typeface="Cardo"/>
                <a:ea typeface="Cardo"/>
                <a:cs typeface="Cardo"/>
                <a:sym typeface="Didact Gothic"/>
              </a:rPr>
              <a:t>BuildMax</a:t>
            </a: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Didact Gothic"/>
              </a:rPr>
              <a:t> Rentals would gain a competitive edge in the equipment rental industry.</a:t>
            </a:r>
          </a:p>
        </p:txBody>
      </p:sp>
      <p:graphicFrame>
        <p:nvGraphicFramePr>
          <p:cNvPr id="8" name="Объект 4">
            <a:extLst>
              <a:ext uri="{FF2B5EF4-FFF2-40B4-BE49-F238E27FC236}">
                <a16:creationId xmlns:a16="http://schemas.microsoft.com/office/drawing/2014/main" id="{9ED7B4E3-71BC-6BAD-0393-E3E96A1CDC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337994"/>
              </p:ext>
            </p:extLst>
          </p:nvPr>
        </p:nvGraphicFramePr>
        <p:xfrm>
          <a:off x="1036583" y="2178057"/>
          <a:ext cx="15773400" cy="65270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2948840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6B89EF-BEF2-FB13-61D5-DB2E86AC9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noProof="0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59BA9C65-4958-1C48-FD8E-A6DF59E43F72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5597" r="-15597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0D9D35-A42B-D69F-8EBE-74975DE2166C}"/>
              </a:ext>
            </a:extLst>
          </p:cNvPr>
          <p:cNvSpPr txBox="1"/>
          <p:nvPr/>
        </p:nvSpPr>
        <p:spPr>
          <a:xfrm>
            <a:off x="1028700" y="800100"/>
            <a:ext cx="9449592" cy="6944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>
              <a:lnSpc>
                <a:spcPts val="5280"/>
              </a:lnSpc>
              <a:defRPr sz="4800" spc="-120">
                <a:solidFill>
                  <a:srgbClr val="0D0D0D"/>
                </a:solidFill>
                <a:latin typeface="Cardo"/>
                <a:ea typeface="Cardo"/>
                <a:cs typeface="Cardo"/>
              </a:defRPr>
            </a:lvl1pPr>
          </a:lstStyle>
          <a:p>
            <a:r>
              <a:rPr lang="en-GB" noProof="0"/>
              <a:t>Next step</a:t>
            </a:r>
            <a:endParaRPr lang="en-GB" noProof="0">
              <a:sym typeface="Cardo"/>
            </a:endParaRPr>
          </a:p>
        </p:txBody>
      </p:sp>
      <p:graphicFrame>
        <p:nvGraphicFramePr>
          <p:cNvPr id="7" name="图 2" descr="日程表">
            <a:extLst>
              <a:ext uri="{FF2B5EF4-FFF2-40B4-BE49-F238E27FC236}">
                <a16:creationId xmlns:a16="http://schemas.microsoft.com/office/drawing/2014/main" id="{5CC5B009-6DF4-101F-3CE7-216875D60D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7165368"/>
              </p:ext>
            </p:extLst>
          </p:nvPr>
        </p:nvGraphicFramePr>
        <p:xfrm>
          <a:off x="836179" y="2294621"/>
          <a:ext cx="10815493" cy="66630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Freeform 6">
            <a:extLst>
              <a:ext uri="{FF2B5EF4-FFF2-40B4-BE49-F238E27FC236}">
                <a16:creationId xmlns:a16="http://schemas.microsoft.com/office/drawing/2014/main" id="{F277FFC0-714C-4360-D086-4C62FD911549}"/>
              </a:ext>
            </a:extLst>
          </p:cNvPr>
          <p:cNvSpPr/>
          <p:nvPr/>
        </p:nvSpPr>
        <p:spPr>
          <a:xfrm>
            <a:off x="514012" y="1669258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03DE4871-AE31-CFD7-AD5B-71647A387C42}"/>
              </a:ext>
            </a:extLst>
          </p:cNvPr>
          <p:cNvSpPr/>
          <p:nvPr/>
        </p:nvSpPr>
        <p:spPr>
          <a:xfrm>
            <a:off x="10668001" y="3636741"/>
            <a:ext cx="6233522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b="1" cap="none" spc="0" noProof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The future of </a:t>
            </a:r>
          </a:p>
          <a:p>
            <a:pPr algn="ctr"/>
            <a:r>
              <a:rPr lang="en-GB" sz="5400" b="1" cap="none" spc="0" noProof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BuildMax</a:t>
            </a:r>
            <a:r>
              <a:rPr lang="en-GB" sz="5400" b="1" cap="none" spc="0" noProof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</a:t>
            </a:r>
          </a:p>
          <a:p>
            <a:pPr algn="ctr"/>
            <a:r>
              <a:rPr lang="en-GB" sz="5400" b="1" cap="none" spc="0" noProof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starts now</a:t>
            </a:r>
          </a:p>
          <a:p>
            <a:pPr algn="ctr"/>
            <a:r>
              <a:rPr lang="en-GB" sz="5400" b="1" cap="none" spc="0" noProof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—let’s take the leap!</a:t>
            </a:r>
          </a:p>
        </p:txBody>
      </p:sp>
    </p:spTree>
    <p:extLst>
      <p:ext uri="{BB962C8B-B14F-4D97-AF65-F5344CB8AC3E}">
        <p14:creationId xmlns:p14="http://schemas.microsoft.com/office/powerpoint/2010/main" val="175405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F9AAA83A-2139-89F3-6615-B525F252B060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 l="-6682" t="-22076" r="-3615" b="-16654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24CDFB33-DAE4-2761-E809-0A25AAE3B2C7}"/>
              </a:ext>
            </a:extLst>
          </p:cNvPr>
          <p:cNvSpPr txBox="1"/>
          <p:nvPr/>
        </p:nvSpPr>
        <p:spPr>
          <a:xfrm>
            <a:off x="7512627" y="910936"/>
            <a:ext cx="9449592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GB" sz="48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Agenda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A7AD238-5F3D-2D36-35C6-328700D3E0F0}"/>
              </a:ext>
            </a:extLst>
          </p:cNvPr>
          <p:cNvSpPr txBox="1"/>
          <p:nvPr/>
        </p:nvSpPr>
        <p:spPr>
          <a:xfrm>
            <a:off x="4374572" y="2109816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 Why Revenue Management for </a:t>
            </a:r>
            <a:r>
              <a:rPr lang="en-GB" sz="4400" spc="-174" noProof="0" err="1">
                <a:solidFill>
                  <a:srgbClr val="0D0D0D"/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?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4957D11E-0970-F2B0-1349-E896FFAD1D66}"/>
              </a:ext>
            </a:extLst>
          </p:cNvPr>
          <p:cNvSpPr/>
          <p:nvPr/>
        </p:nvSpPr>
        <p:spPr>
          <a:xfrm>
            <a:off x="6501245" y="2048946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231B61A-5AC1-7248-2FA9-47E5D4E50776}"/>
              </a:ext>
            </a:extLst>
          </p:cNvPr>
          <p:cNvSpPr txBox="1"/>
          <p:nvPr/>
        </p:nvSpPr>
        <p:spPr>
          <a:xfrm>
            <a:off x="4374572" y="313317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2. Business Challenges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3AB25B0-A77C-C35D-786C-C1A311D24B84}"/>
              </a:ext>
            </a:extLst>
          </p:cNvPr>
          <p:cNvSpPr txBox="1"/>
          <p:nvPr/>
        </p:nvSpPr>
        <p:spPr>
          <a:xfrm>
            <a:off x="4374572" y="4156530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3. Key Insights from Data Analysis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7654861-A273-5AB8-E37C-1680AD1DAB8A}"/>
              </a:ext>
            </a:extLst>
          </p:cNvPr>
          <p:cNvSpPr txBox="1"/>
          <p:nvPr/>
        </p:nvSpPr>
        <p:spPr>
          <a:xfrm>
            <a:off x="4374572" y="5179887"/>
            <a:ext cx="10491354" cy="2039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4. Revenue Management Solution</a:t>
            </a:r>
          </a:p>
          <a:p>
            <a:pPr>
              <a:lnSpc>
                <a:spcPct val="150000"/>
              </a:lnSpc>
            </a:pPr>
            <a:endParaRPr lang="en-GB" sz="4400" spc="-174" noProof="0">
              <a:solidFill>
                <a:srgbClr val="0D0D0D"/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B3363F5-C64B-7D5D-5D1B-4686C33ACD4C}"/>
              </a:ext>
            </a:extLst>
          </p:cNvPr>
          <p:cNvSpPr txBox="1"/>
          <p:nvPr/>
        </p:nvSpPr>
        <p:spPr>
          <a:xfrm>
            <a:off x="4374572" y="619840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5. Business Impact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0C93EC6-4927-87B1-A27F-6FC43AAF78CE}"/>
              </a:ext>
            </a:extLst>
          </p:cNvPr>
          <p:cNvSpPr txBox="1"/>
          <p:nvPr/>
        </p:nvSpPr>
        <p:spPr>
          <a:xfrm>
            <a:off x="4374572" y="8124901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7. Conclusion</a:t>
            </a:r>
            <a:endParaRPr lang="en-GB" sz="4400" spc="-174" noProof="0">
              <a:solidFill>
                <a:srgbClr val="0D0D0D"/>
              </a:solidFill>
              <a:latin typeface="Cardo"/>
              <a:cs typeface="Card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0B2DE1-B241-5CEC-6369-29186C02159D}"/>
              </a:ext>
            </a:extLst>
          </p:cNvPr>
          <p:cNvSpPr txBox="1"/>
          <p:nvPr/>
        </p:nvSpPr>
        <p:spPr>
          <a:xfrm>
            <a:off x="4374572" y="7161654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6. Limitations and Improvements</a:t>
            </a:r>
            <a:endParaRPr lang="en-GB" sz="4400" spc="-174" noProof="0">
              <a:solidFill>
                <a:srgbClr val="0D0D0D"/>
              </a:solidFill>
              <a:latin typeface="Cardo"/>
              <a:cs typeface="Cardo"/>
            </a:endParaRPr>
          </a:p>
        </p:txBody>
      </p:sp>
    </p:spTree>
    <p:extLst>
      <p:ext uri="{BB962C8B-B14F-4D97-AF65-F5344CB8AC3E}">
        <p14:creationId xmlns:p14="http://schemas.microsoft.com/office/powerpoint/2010/main" val="42006283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C4EB43-26CD-5A9D-9B7C-B83E4FD6B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FED2C11-097F-0884-ABB8-51847E5C687E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 l="-6682" t="-22076" r="-3615" b="-16654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F4480E97-109A-AC86-B9DC-1090356F9B08}"/>
              </a:ext>
            </a:extLst>
          </p:cNvPr>
          <p:cNvSpPr txBox="1"/>
          <p:nvPr/>
        </p:nvSpPr>
        <p:spPr>
          <a:xfrm>
            <a:off x="7512627" y="910936"/>
            <a:ext cx="9449592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GB" sz="48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Agenda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42D2DD4-4860-24B6-EFD6-9E0ACD0103F6}"/>
              </a:ext>
            </a:extLst>
          </p:cNvPr>
          <p:cNvSpPr txBox="1"/>
          <p:nvPr/>
        </p:nvSpPr>
        <p:spPr>
          <a:xfrm>
            <a:off x="4374572" y="2109816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 Why Revenue Management for </a:t>
            </a:r>
            <a:r>
              <a:rPr lang="en-GB" sz="4400" spc="-174" noProof="0" err="1">
                <a:solidFill>
                  <a:srgbClr val="0D0D0D"/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?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3DF975E9-F2DA-097F-C2CE-74AF0147E56F}"/>
              </a:ext>
            </a:extLst>
          </p:cNvPr>
          <p:cNvSpPr/>
          <p:nvPr/>
        </p:nvSpPr>
        <p:spPr>
          <a:xfrm>
            <a:off x="6501245" y="2048946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07C8A67-014A-241C-5361-ABA9866A1CDA}"/>
              </a:ext>
            </a:extLst>
          </p:cNvPr>
          <p:cNvSpPr txBox="1"/>
          <p:nvPr/>
        </p:nvSpPr>
        <p:spPr>
          <a:xfrm>
            <a:off x="4374572" y="313317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2. Business Challenges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18DB9FE-0098-76BD-F503-5A183DC22AF8}"/>
              </a:ext>
            </a:extLst>
          </p:cNvPr>
          <p:cNvSpPr txBox="1"/>
          <p:nvPr/>
        </p:nvSpPr>
        <p:spPr>
          <a:xfrm>
            <a:off x="4374572" y="4156530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3. Key Insights from Data Analysis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5EFCFB7-0BEC-C9C3-E7B7-C05E3D52BDBF}"/>
              </a:ext>
            </a:extLst>
          </p:cNvPr>
          <p:cNvSpPr txBox="1"/>
          <p:nvPr/>
        </p:nvSpPr>
        <p:spPr>
          <a:xfrm>
            <a:off x="4374572" y="5179887"/>
            <a:ext cx="10491354" cy="2039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4. Revenue Management Solution</a:t>
            </a:r>
          </a:p>
          <a:p>
            <a:pPr>
              <a:lnSpc>
                <a:spcPct val="150000"/>
              </a:lnSpc>
            </a:pP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A464CF2-F7D7-40ED-CDB9-3D21CF3BC465}"/>
              </a:ext>
            </a:extLst>
          </p:cNvPr>
          <p:cNvSpPr txBox="1"/>
          <p:nvPr/>
        </p:nvSpPr>
        <p:spPr>
          <a:xfrm>
            <a:off x="4374572" y="619840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5. Business Impact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5295D88-0F1F-1A26-A93C-BD02EA2AAA60}"/>
              </a:ext>
            </a:extLst>
          </p:cNvPr>
          <p:cNvSpPr txBox="1"/>
          <p:nvPr/>
        </p:nvSpPr>
        <p:spPr>
          <a:xfrm>
            <a:off x="4374572" y="8104299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7. Conclusion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77C480B-50CE-B836-848E-CBDB13B86D77}"/>
              </a:ext>
            </a:extLst>
          </p:cNvPr>
          <p:cNvSpPr txBox="1"/>
          <p:nvPr/>
        </p:nvSpPr>
        <p:spPr>
          <a:xfrm>
            <a:off x="4374572" y="7083799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6. Limitations and Improvements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</p:spTree>
    <p:extLst>
      <p:ext uri="{BB962C8B-B14F-4D97-AF65-F5344CB8AC3E}">
        <p14:creationId xmlns:p14="http://schemas.microsoft.com/office/powerpoint/2010/main" val="282100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15597" r="-15597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3"/>
          <p:cNvSpPr txBox="1"/>
          <p:nvPr/>
        </p:nvSpPr>
        <p:spPr>
          <a:xfrm>
            <a:off x="1361209" y="2725985"/>
            <a:ext cx="15963900" cy="45171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000" b="1" noProof="0"/>
              <a:t>Revenue Management is suitable for </a:t>
            </a:r>
            <a:r>
              <a:rPr lang="en-GB" sz="4000" b="1" noProof="0" err="1"/>
              <a:t>BuildMax</a:t>
            </a:r>
            <a:endParaRPr lang="en-GB" sz="4000" b="1" noProof="0"/>
          </a:p>
          <a:p>
            <a:pPr>
              <a:lnSpc>
                <a:spcPct val="150000"/>
              </a:lnSpc>
            </a:pPr>
            <a:r>
              <a:rPr lang="en-GB" sz="4000" noProof="0"/>
              <a:t>✔ </a:t>
            </a:r>
            <a:r>
              <a:rPr lang="en-GB" sz="4000" b="1" noProof="0"/>
              <a:t>Fixed Capacity</a:t>
            </a:r>
            <a:r>
              <a:rPr lang="en-GB" sz="4000" noProof="0"/>
              <a:t> – Rental equipment has a limited fleet size.</a:t>
            </a:r>
            <a:br>
              <a:rPr lang="en-GB" sz="4000" noProof="0"/>
            </a:br>
            <a:r>
              <a:rPr lang="en-GB" sz="4000" noProof="0"/>
              <a:t>✔ </a:t>
            </a:r>
            <a:r>
              <a:rPr lang="en-GB" sz="4000" b="1" noProof="0"/>
              <a:t>Variable Demand</a:t>
            </a:r>
            <a:r>
              <a:rPr lang="en-GB" sz="4000" noProof="0"/>
              <a:t> – Seasonal fluctuations impact rental demand.</a:t>
            </a:r>
            <a:br>
              <a:rPr lang="en-GB" sz="4000" noProof="0"/>
            </a:br>
            <a:r>
              <a:rPr lang="en-GB" sz="4000" noProof="0"/>
              <a:t>✔ </a:t>
            </a:r>
            <a:r>
              <a:rPr lang="en-GB" sz="4000" b="1" noProof="0"/>
              <a:t>Perishable Resource</a:t>
            </a:r>
            <a:r>
              <a:rPr lang="en-GB" sz="4000" noProof="0"/>
              <a:t> – Unrented equipment leads to lost revenue.</a:t>
            </a:r>
            <a:br>
              <a:rPr lang="en-GB" sz="4000" noProof="0"/>
            </a:br>
            <a:r>
              <a:rPr lang="en-GB" sz="4000" noProof="0"/>
              <a:t>✔ </a:t>
            </a:r>
            <a:r>
              <a:rPr lang="en-GB" sz="4000" b="1" noProof="0"/>
              <a:t>Low Variable Cost</a:t>
            </a:r>
            <a:r>
              <a:rPr lang="en-GB" sz="4000" noProof="0"/>
              <a:t> – Additional rentals incur minimal extra costs.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00100"/>
            <a:ext cx="11121736" cy="9310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Why Revenue Management for </a:t>
            </a:r>
            <a:r>
              <a:rPr lang="en-GB" sz="4400" spc="-174" noProof="0" err="1">
                <a:solidFill>
                  <a:srgbClr val="0D0D0D"/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?</a:t>
            </a:r>
          </a:p>
        </p:txBody>
      </p:sp>
      <p:sp>
        <p:nvSpPr>
          <p:cNvPr id="5" name="Freeform 5"/>
          <p:cNvSpPr/>
          <p:nvPr/>
        </p:nvSpPr>
        <p:spPr>
          <a:xfrm>
            <a:off x="1028700" y="2311096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569318-EA21-CE3D-A979-0CF693349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">
            <a:extLst>
              <a:ext uri="{FF2B5EF4-FFF2-40B4-BE49-F238E27FC236}">
                <a16:creationId xmlns:a16="http://schemas.microsoft.com/office/drawing/2014/main" id="{C8F7CF40-6FAD-476E-F55A-91941E4294D1}"/>
              </a:ext>
            </a:extLst>
          </p:cNvPr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l="-15597" r="-15597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27" name="TextBox 3">
            <a:extLst>
              <a:ext uri="{FF2B5EF4-FFF2-40B4-BE49-F238E27FC236}">
                <a16:creationId xmlns:a16="http://schemas.microsoft.com/office/drawing/2014/main" id="{3C9FFE48-1D8E-FDCE-9C35-8703DAEA8574}"/>
              </a:ext>
            </a:extLst>
          </p:cNvPr>
          <p:cNvSpPr txBox="1"/>
          <p:nvPr/>
        </p:nvSpPr>
        <p:spPr>
          <a:xfrm>
            <a:off x="1115291" y="1163783"/>
            <a:ext cx="14734309" cy="4962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Didact Gothic"/>
              </a:rPr>
              <a:t>Key Advantages of  RM for </a:t>
            </a:r>
            <a:r>
              <a:rPr lang="en-GB" sz="4400" spc="-174" noProof="0" err="1">
                <a:solidFill>
                  <a:srgbClr val="0D0D0D"/>
                </a:solidFill>
                <a:latin typeface="Cardo"/>
                <a:ea typeface="Cardo"/>
                <a:cs typeface="Cardo"/>
                <a:sym typeface="Didact Gothic"/>
              </a:rPr>
              <a:t>BuildMax</a:t>
            </a:r>
            <a:endParaRPr lang="en-GB" sz="4400" spc="-174" noProof="0">
              <a:solidFill>
                <a:srgbClr val="0D0D0D"/>
              </a:solidFill>
              <a:latin typeface="Cardo"/>
              <a:ea typeface="Cardo"/>
              <a:cs typeface="Cardo"/>
              <a:sym typeface="Didact Gothic"/>
            </a:endParaRPr>
          </a:p>
        </p:txBody>
      </p:sp>
      <p:sp>
        <p:nvSpPr>
          <p:cNvPr id="35" name="Freeform 5">
            <a:extLst>
              <a:ext uri="{FF2B5EF4-FFF2-40B4-BE49-F238E27FC236}">
                <a16:creationId xmlns:a16="http://schemas.microsoft.com/office/drawing/2014/main" id="{7F4BB21F-6897-FAB6-0682-A772B899BCD1}"/>
              </a:ext>
            </a:extLst>
          </p:cNvPr>
          <p:cNvSpPr/>
          <p:nvPr/>
        </p:nvSpPr>
        <p:spPr>
          <a:xfrm>
            <a:off x="904009" y="1903322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EA606E9-3DE4-8F02-4EE8-AD981D27B27A}"/>
              </a:ext>
            </a:extLst>
          </p:cNvPr>
          <p:cNvGrpSpPr/>
          <p:nvPr/>
        </p:nvGrpSpPr>
        <p:grpSpPr>
          <a:xfrm>
            <a:off x="1062249" y="2462952"/>
            <a:ext cx="11855097" cy="1247668"/>
            <a:chOff x="1254669" y="3152368"/>
            <a:chExt cx="6445239" cy="1247668"/>
          </a:xfrm>
        </p:grpSpPr>
        <p:sp>
          <p:nvSpPr>
            <p:cNvPr id="3" name="TextBox 8">
              <a:extLst>
                <a:ext uri="{FF2B5EF4-FFF2-40B4-BE49-F238E27FC236}">
                  <a16:creationId xmlns:a16="http://schemas.microsoft.com/office/drawing/2014/main" id="{09D80D79-F032-13FE-827F-D1F2CB996C4A}"/>
                </a:ext>
              </a:extLst>
            </p:cNvPr>
            <p:cNvSpPr txBox="1"/>
            <p:nvPr/>
          </p:nvSpPr>
          <p:spPr>
            <a:xfrm>
              <a:off x="1254669" y="3152368"/>
              <a:ext cx="5228436" cy="415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•	Seasonal Demand Optimisation:</a:t>
              </a:r>
            </a:p>
          </p:txBody>
        </p:sp>
        <p:sp>
          <p:nvSpPr>
            <p:cNvPr id="4" name="TextBox 9">
              <a:extLst>
                <a:ext uri="{FF2B5EF4-FFF2-40B4-BE49-F238E27FC236}">
                  <a16:creationId xmlns:a16="http://schemas.microsoft.com/office/drawing/2014/main" id="{C61DA5F5-04FE-93A9-4FD9-48B2107D711B}"/>
                </a:ext>
              </a:extLst>
            </p:cNvPr>
            <p:cNvSpPr txBox="1"/>
            <p:nvPr/>
          </p:nvSpPr>
          <p:spPr>
            <a:xfrm>
              <a:off x="1254669" y="3629697"/>
              <a:ext cx="6445239" cy="77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ts val="3079"/>
                </a:lnSpc>
              </a:pP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Maximises revenue during peak seasons and minimises losses in off-peak periods through precise demand forecasting. </a:t>
              </a:r>
              <a:endParaRPr lang="en-GB" sz="24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9B52B8BD-6CC8-5318-214D-3AE72093D8E9}"/>
              </a:ext>
            </a:extLst>
          </p:cNvPr>
          <p:cNvGrpSpPr/>
          <p:nvPr/>
        </p:nvGrpSpPr>
        <p:grpSpPr>
          <a:xfrm>
            <a:off x="6746730" y="5121528"/>
            <a:ext cx="10469053" cy="1247668"/>
            <a:chOff x="1254669" y="3152368"/>
            <a:chExt cx="5411741" cy="1247668"/>
          </a:xfrm>
        </p:grpSpPr>
        <p:sp>
          <p:nvSpPr>
            <p:cNvPr id="6" name="TextBox 8">
              <a:extLst>
                <a:ext uri="{FF2B5EF4-FFF2-40B4-BE49-F238E27FC236}">
                  <a16:creationId xmlns:a16="http://schemas.microsoft.com/office/drawing/2014/main" id="{4F61553F-5C22-41A0-FE86-CCAF6BC99BEA}"/>
                </a:ext>
              </a:extLst>
            </p:cNvPr>
            <p:cNvSpPr txBox="1"/>
            <p:nvPr/>
          </p:nvSpPr>
          <p:spPr>
            <a:xfrm>
              <a:off x="1254669" y="3152368"/>
              <a:ext cx="5228436" cy="415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•	Fixed Budget Management</a:t>
              </a:r>
            </a:p>
          </p:txBody>
        </p:sp>
        <p:sp>
          <p:nvSpPr>
            <p:cNvPr id="7" name="TextBox 9">
              <a:extLst>
                <a:ext uri="{FF2B5EF4-FFF2-40B4-BE49-F238E27FC236}">
                  <a16:creationId xmlns:a16="http://schemas.microsoft.com/office/drawing/2014/main" id="{383A859E-E66A-2E28-B705-878102906BB3}"/>
                </a:ext>
              </a:extLst>
            </p:cNvPr>
            <p:cNvSpPr txBox="1"/>
            <p:nvPr/>
          </p:nvSpPr>
          <p:spPr>
            <a:xfrm>
              <a:off x="1254670" y="3629697"/>
              <a:ext cx="5411740" cy="77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ts val="3079"/>
                </a:lnSpc>
              </a:pP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Enables competitive pricing for government contracts with fixed budgets while maintaining profitability.</a:t>
              </a:r>
              <a:endParaRPr lang="en-GB" sz="24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82FF90C7-F52D-6693-0453-B3C7F5BD6060}"/>
              </a:ext>
            </a:extLst>
          </p:cNvPr>
          <p:cNvGrpSpPr/>
          <p:nvPr/>
        </p:nvGrpSpPr>
        <p:grpSpPr>
          <a:xfrm>
            <a:off x="1062248" y="8567081"/>
            <a:ext cx="10735741" cy="1247668"/>
            <a:chOff x="1254669" y="3152368"/>
            <a:chExt cx="5603849" cy="1247668"/>
          </a:xfrm>
        </p:grpSpPr>
        <p:sp>
          <p:nvSpPr>
            <p:cNvPr id="10" name="TextBox 8">
              <a:extLst>
                <a:ext uri="{FF2B5EF4-FFF2-40B4-BE49-F238E27FC236}">
                  <a16:creationId xmlns:a16="http://schemas.microsoft.com/office/drawing/2014/main" id="{71580EC7-8774-A140-474B-BD13AB42877D}"/>
                </a:ext>
              </a:extLst>
            </p:cNvPr>
            <p:cNvSpPr txBox="1"/>
            <p:nvPr/>
          </p:nvSpPr>
          <p:spPr>
            <a:xfrm>
              <a:off x="1254669" y="3152368"/>
              <a:ext cx="5228436" cy="415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•	Dynamic Pricing Flexibility</a:t>
              </a:r>
            </a:p>
          </p:txBody>
        </p:sp>
        <p:sp>
          <p:nvSpPr>
            <p:cNvPr id="11" name="TextBox 9">
              <a:extLst>
                <a:ext uri="{FF2B5EF4-FFF2-40B4-BE49-F238E27FC236}">
                  <a16:creationId xmlns:a16="http://schemas.microsoft.com/office/drawing/2014/main" id="{F182C4E9-8EBE-4330-155E-57C12870AB1A}"/>
                </a:ext>
              </a:extLst>
            </p:cNvPr>
            <p:cNvSpPr txBox="1"/>
            <p:nvPr/>
          </p:nvSpPr>
          <p:spPr>
            <a:xfrm>
              <a:off x="1254670" y="3629697"/>
              <a:ext cx="5603848" cy="77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ts val="3079"/>
                </a:lnSpc>
              </a:pPr>
              <a:r>
                <a:rPr lang="en-GB" sz="2400" b="1" spc="87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A</a:t>
              </a:r>
              <a:r>
                <a:rPr lang="en-GB" sz="2400" b="1" spc="87" noProof="0" err="1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djusts</a:t>
              </a: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 rates based on market conditions, maximising revenue per unit and ensuring optimal fleet availability. </a:t>
              </a:r>
              <a:endParaRPr lang="en-GB" sz="24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</p:grpSp>
      <p:pic>
        <p:nvPicPr>
          <p:cNvPr id="12" name="图片 11">
            <a:extLst>
              <a:ext uri="{FF2B5EF4-FFF2-40B4-BE49-F238E27FC236}">
                <a16:creationId xmlns:a16="http://schemas.microsoft.com/office/drawing/2014/main" id="{909005B0-3397-843E-96EA-413E3F4890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1957" y="5218488"/>
            <a:ext cx="4147712" cy="27651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5DFF709-2053-1E16-5523-ECD2AD7620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98716" y="7644640"/>
            <a:ext cx="2484064" cy="252445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7494BD0-1C72-FCAA-FBBB-3DE431168D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90819" y="1728688"/>
            <a:ext cx="4762500" cy="33242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6960A531-6DE0-859E-3D41-E7BFA8060510}"/>
              </a:ext>
            </a:extLst>
          </p:cNvPr>
          <p:cNvGrpSpPr/>
          <p:nvPr/>
        </p:nvGrpSpPr>
        <p:grpSpPr>
          <a:xfrm>
            <a:off x="1062248" y="3951260"/>
            <a:ext cx="11855097" cy="850123"/>
            <a:chOff x="1254669" y="3152368"/>
            <a:chExt cx="6445239" cy="850123"/>
          </a:xfrm>
        </p:grpSpPr>
        <p:sp>
          <p:nvSpPr>
            <p:cNvPr id="16" name="TextBox 8">
              <a:extLst>
                <a:ext uri="{FF2B5EF4-FFF2-40B4-BE49-F238E27FC236}">
                  <a16:creationId xmlns:a16="http://schemas.microsoft.com/office/drawing/2014/main" id="{86B4A270-E3BE-BD43-E890-99FEAB5223EB}"/>
                </a:ext>
              </a:extLst>
            </p:cNvPr>
            <p:cNvSpPr txBox="1"/>
            <p:nvPr/>
          </p:nvSpPr>
          <p:spPr>
            <a:xfrm>
              <a:off x="1254669" y="3152368"/>
              <a:ext cx="5228436" cy="415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•	Balancing Rentals</a:t>
              </a:r>
            </a:p>
          </p:txBody>
        </p:sp>
        <p:sp>
          <p:nvSpPr>
            <p:cNvPr id="17" name="TextBox 9">
              <a:extLst>
                <a:ext uri="{FF2B5EF4-FFF2-40B4-BE49-F238E27FC236}">
                  <a16:creationId xmlns:a16="http://schemas.microsoft.com/office/drawing/2014/main" id="{AA9A9E31-3602-8420-C9C5-449E374F14B4}"/>
                </a:ext>
              </a:extLst>
            </p:cNvPr>
            <p:cNvSpPr txBox="1"/>
            <p:nvPr/>
          </p:nvSpPr>
          <p:spPr>
            <a:xfrm>
              <a:off x="1254669" y="3629697"/>
              <a:ext cx="6445239" cy="37279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ts val="3079"/>
                </a:lnSpc>
              </a:pP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Balances long-term contracts with high-margin short-term rentals. </a:t>
              </a:r>
              <a:endParaRPr lang="en-GB" sz="24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7E2244A-E2CE-329D-CCBA-13DDE1EE6954}"/>
              </a:ext>
            </a:extLst>
          </p:cNvPr>
          <p:cNvGrpSpPr/>
          <p:nvPr/>
        </p:nvGrpSpPr>
        <p:grpSpPr>
          <a:xfrm>
            <a:off x="6740765" y="6772571"/>
            <a:ext cx="10114448" cy="1247668"/>
            <a:chOff x="1254669" y="3152368"/>
            <a:chExt cx="5228436" cy="1247668"/>
          </a:xfrm>
        </p:grpSpPr>
        <p:sp>
          <p:nvSpPr>
            <p:cNvPr id="22" name="TextBox 8">
              <a:extLst>
                <a:ext uri="{FF2B5EF4-FFF2-40B4-BE49-F238E27FC236}">
                  <a16:creationId xmlns:a16="http://schemas.microsoft.com/office/drawing/2014/main" id="{EE2528CF-80CE-CEBF-2AB9-F610646C4D50}"/>
                </a:ext>
              </a:extLst>
            </p:cNvPr>
            <p:cNvSpPr txBox="1"/>
            <p:nvPr/>
          </p:nvSpPr>
          <p:spPr>
            <a:xfrm>
              <a:off x="1254669" y="3152368"/>
              <a:ext cx="5228436" cy="415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02259" lvl="1" algn="l">
                <a:lnSpc>
                  <a:spcPts val="3163"/>
                </a:lnSpc>
              </a:pPr>
              <a:r>
                <a:rPr lang="en-GB" sz="2799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•	Fleet Utilisation</a:t>
              </a:r>
            </a:p>
          </p:txBody>
        </p:sp>
        <p:sp>
          <p:nvSpPr>
            <p:cNvPr id="23" name="TextBox 9">
              <a:extLst>
                <a:ext uri="{FF2B5EF4-FFF2-40B4-BE49-F238E27FC236}">
                  <a16:creationId xmlns:a16="http://schemas.microsoft.com/office/drawing/2014/main" id="{9C4E4886-886C-7966-C4B4-58543F86EF3A}"/>
                </a:ext>
              </a:extLst>
            </p:cNvPr>
            <p:cNvSpPr txBox="1"/>
            <p:nvPr/>
          </p:nvSpPr>
          <p:spPr>
            <a:xfrm>
              <a:off x="1254670" y="3629697"/>
              <a:ext cx="4637713" cy="77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ts val="3079"/>
                </a:lnSpc>
              </a:pPr>
              <a:r>
                <a:rPr lang="en-GB" sz="2400" b="1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Efficient allocation reduces underutilisation during low demand and prevents shortages during peak demand. </a:t>
              </a:r>
              <a:endParaRPr lang="en-GB" sz="2400" spc="87" noProof="0">
                <a:solidFill>
                  <a:srgbClr val="312E2D"/>
                </a:solidFill>
                <a:latin typeface="Didact Gothic"/>
                <a:ea typeface="Didact Gothic"/>
                <a:cs typeface="Didact Gothic"/>
                <a:sym typeface="Didact Gothic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06565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EA9FBD-D40D-F086-F4BE-BB18BCE39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D9301021-EFDB-1A93-EE76-E6A63851D76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 l="-6682" t="-22076" r="-3615" b="-16654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FC7A46F8-72BC-1B12-1CCD-99F8983BC84C}"/>
              </a:ext>
            </a:extLst>
          </p:cNvPr>
          <p:cNvSpPr txBox="1"/>
          <p:nvPr/>
        </p:nvSpPr>
        <p:spPr>
          <a:xfrm>
            <a:off x="7512627" y="910936"/>
            <a:ext cx="9449592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GB" sz="48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Agenda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5B6EF60-1558-02CB-7B2E-662DE868772B}"/>
              </a:ext>
            </a:extLst>
          </p:cNvPr>
          <p:cNvSpPr txBox="1"/>
          <p:nvPr/>
        </p:nvSpPr>
        <p:spPr>
          <a:xfrm>
            <a:off x="4374572" y="2109816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 Why Revenue Management for </a:t>
            </a:r>
            <a:r>
              <a:rPr lang="en-GB" sz="4400" spc="-174" noProof="0" err="1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?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E2AC1224-6747-257C-14E7-2CC5BB13C8CA}"/>
              </a:ext>
            </a:extLst>
          </p:cNvPr>
          <p:cNvSpPr/>
          <p:nvPr/>
        </p:nvSpPr>
        <p:spPr>
          <a:xfrm>
            <a:off x="6501245" y="2048946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192D148-1F79-31F6-0945-22464E087E0D}"/>
              </a:ext>
            </a:extLst>
          </p:cNvPr>
          <p:cNvSpPr txBox="1"/>
          <p:nvPr/>
        </p:nvSpPr>
        <p:spPr>
          <a:xfrm>
            <a:off x="4374572" y="313317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2. Business Challenges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2E74F58-8142-BBB4-0D01-BB39FFBE2CB4}"/>
              </a:ext>
            </a:extLst>
          </p:cNvPr>
          <p:cNvSpPr txBox="1"/>
          <p:nvPr/>
        </p:nvSpPr>
        <p:spPr>
          <a:xfrm>
            <a:off x="4374572" y="4156530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3. Key Insights from Data Analysis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EFF242E-B4C1-4BC2-AE19-570A0F84EFCC}"/>
              </a:ext>
            </a:extLst>
          </p:cNvPr>
          <p:cNvSpPr txBox="1"/>
          <p:nvPr/>
        </p:nvSpPr>
        <p:spPr>
          <a:xfrm>
            <a:off x="4374572" y="5179887"/>
            <a:ext cx="10491354" cy="2039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4. Revenue Management Solution</a:t>
            </a:r>
          </a:p>
          <a:p>
            <a:pPr>
              <a:lnSpc>
                <a:spcPct val="150000"/>
              </a:lnSpc>
            </a:pP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E22F80E-EDFB-D58A-692B-3B37551B378B}"/>
              </a:ext>
            </a:extLst>
          </p:cNvPr>
          <p:cNvSpPr txBox="1"/>
          <p:nvPr/>
        </p:nvSpPr>
        <p:spPr>
          <a:xfrm>
            <a:off x="4374572" y="619840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5. Business Impact 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7586F42-78A6-18A1-4250-0936FBA01370}"/>
              </a:ext>
            </a:extLst>
          </p:cNvPr>
          <p:cNvSpPr txBox="1"/>
          <p:nvPr/>
        </p:nvSpPr>
        <p:spPr>
          <a:xfrm>
            <a:off x="4374572" y="8108960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7. Conclusion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4400A90-BD99-EF70-D76A-D533221D3EA2}"/>
              </a:ext>
            </a:extLst>
          </p:cNvPr>
          <p:cNvSpPr txBox="1"/>
          <p:nvPr/>
        </p:nvSpPr>
        <p:spPr>
          <a:xfrm>
            <a:off x="4374572" y="7088460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6. Limitations and Improvements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</p:spTree>
    <p:extLst>
      <p:ext uri="{BB962C8B-B14F-4D97-AF65-F5344CB8AC3E}">
        <p14:creationId xmlns:p14="http://schemas.microsoft.com/office/powerpoint/2010/main" val="25350651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1195"/>
            </a:stretch>
          </a:blipFill>
        </p:spPr>
        <p:txBody>
          <a:bodyPr/>
          <a:lstStyle/>
          <a:p>
            <a:endParaRPr lang="en-GB" noProof="0"/>
          </a:p>
        </p:txBody>
      </p:sp>
      <p:grpSp>
        <p:nvGrpSpPr>
          <p:cNvPr id="3" name="Group 3"/>
          <p:cNvGrpSpPr/>
          <p:nvPr/>
        </p:nvGrpSpPr>
        <p:grpSpPr>
          <a:xfrm>
            <a:off x="0" y="2866778"/>
            <a:ext cx="18288000" cy="4711760"/>
            <a:chOff x="0" y="0"/>
            <a:chExt cx="4816593" cy="1951641"/>
          </a:xfrm>
          <a:noFill/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1951641"/>
            </a:xfrm>
            <a:custGeom>
              <a:avLst/>
              <a:gdLst/>
              <a:ahLst/>
              <a:cxnLst/>
              <a:rect l="l" t="t" r="r" b="b"/>
              <a:pathLst>
                <a:path w="4816592" h="1951641">
                  <a:moveTo>
                    <a:pt x="0" y="0"/>
                  </a:moveTo>
                  <a:lnTo>
                    <a:pt x="4816592" y="0"/>
                  </a:lnTo>
                  <a:lnTo>
                    <a:pt x="4816592" y="1951641"/>
                  </a:lnTo>
                  <a:lnTo>
                    <a:pt x="0" y="1951641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GB" noProof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50"/>
              <a:ext cx="4816593" cy="1932591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92"/>
                </a:lnSpc>
              </a:pPr>
              <a:endParaRPr lang="en-GB" noProof="0"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2056317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7" name="TextBox 7"/>
          <p:cNvSpPr txBox="1"/>
          <p:nvPr/>
        </p:nvSpPr>
        <p:spPr>
          <a:xfrm>
            <a:off x="1028700" y="1076325"/>
            <a:ext cx="13255814" cy="931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2. Business Challenges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7EB6D52-C40A-49E1-DBDE-9401CAFE9D92}"/>
              </a:ext>
            </a:extLst>
          </p:cNvPr>
          <p:cNvGrpSpPr/>
          <p:nvPr/>
        </p:nvGrpSpPr>
        <p:grpSpPr>
          <a:xfrm>
            <a:off x="2565005" y="2860097"/>
            <a:ext cx="8527002" cy="1704769"/>
            <a:chOff x="1254668" y="3152368"/>
            <a:chExt cx="9662713" cy="1704769"/>
          </a:xfrm>
        </p:grpSpPr>
        <p:sp>
          <p:nvSpPr>
            <p:cNvPr id="8" name="TextBox 8"/>
            <p:cNvSpPr txBox="1"/>
            <p:nvPr/>
          </p:nvSpPr>
          <p:spPr>
            <a:xfrm>
              <a:off x="1254668" y="3152368"/>
              <a:ext cx="9662713" cy="41543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302259" lvl="1" algn="l">
                <a:lnSpc>
                  <a:spcPts val="3163"/>
                </a:lnSpc>
              </a:pPr>
              <a:r>
                <a:rPr lang="en-GB" sz="3200" noProof="0"/>
                <a:t>🕒</a:t>
              </a:r>
              <a:r>
                <a:rPr lang="en-GB" sz="2800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</a:rPr>
                <a:t>Seasonal Demand &amp; Market Constraints</a:t>
              </a:r>
              <a:endParaRPr lang="en-GB" sz="2800" b="1" spc="111" noProof="0">
                <a:solidFill>
                  <a:srgbClr val="0D0D0D"/>
                </a:solidFill>
                <a:latin typeface="Cardo Bold"/>
                <a:ea typeface="Cardo Bold"/>
                <a:cs typeface="Cardo Bold"/>
                <a:sym typeface="Cardo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2000474" y="3664503"/>
              <a:ext cx="5023947" cy="119263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Fluctuating Demand</a:t>
              </a:r>
            </a:p>
            <a:p>
              <a:pPr algn="ctr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Long-Term vs. Short-Term.</a:t>
              </a:r>
              <a:br>
                <a:rPr lang="en-GB" sz="2400" spc="87" noProof="0">
                  <a:solidFill>
                    <a:srgbClr val="312E2D"/>
                  </a:solidFill>
                  <a:latin typeface="Didact Gothic"/>
                </a:rPr>
              </a:b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Government Fixed Budgets</a:t>
              </a:r>
              <a:endParaRPr lang="en-GB" sz="2400" spc="87" noProof="0">
                <a:solidFill>
                  <a:srgbClr val="312E2D"/>
                </a:solidFill>
                <a:latin typeface="Didact Gothic"/>
                <a:sym typeface="Didact Gothic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ACD4485-1DAB-BFD8-CF26-4F3A6B6FBC1F}"/>
              </a:ext>
            </a:extLst>
          </p:cNvPr>
          <p:cNvGrpSpPr/>
          <p:nvPr/>
        </p:nvGrpSpPr>
        <p:grpSpPr>
          <a:xfrm>
            <a:off x="2565005" y="7246543"/>
            <a:ext cx="7494034" cy="1772256"/>
            <a:chOff x="1254669" y="7904035"/>
            <a:chExt cx="5228436" cy="1772256"/>
          </a:xfrm>
        </p:grpSpPr>
        <p:sp>
          <p:nvSpPr>
            <p:cNvPr id="16" name="TextBox 16"/>
            <p:cNvSpPr txBox="1"/>
            <p:nvPr/>
          </p:nvSpPr>
          <p:spPr>
            <a:xfrm>
              <a:off x="1254669" y="7904035"/>
              <a:ext cx="5228436" cy="414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02259" lvl="1" algn="l">
                <a:lnSpc>
                  <a:spcPts val="3163"/>
                </a:lnSpc>
              </a:pPr>
              <a:r>
                <a:rPr lang="en-GB" sz="3200" noProof="0"/>
                <a:t>📦</a:t>
              </a:r>
              <a:r>
                <a:rPr lang="en-GB" sz="2800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Logistics &amp; Operational Challenges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1853488" y="8514626"/>
              <a:ext cx="3312532" cy="116166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Equipment Delivery &amp; Returns</a:t>
              </a:r>
            </a:p>
            <a:p>
              <a:pPr algn="ctr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One-Way Rentals</a:t>
              </a:r>
            </a:p>
            <a:p>
              <a:pPr algn="ctr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  <a:ea typeface="Didact Gothic"/>
                  <a:cs typeface="Didact Gothic"/>
                  <a:sym typeface="Didact Gothic"/>
                </a:rPr>
                <a:t>Maintenance &amp; Turnaround Time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4581DDCF-BCE7-A05B-C41D-A805AEB923D8}"/>
              </a:ext>
            </a:extLst>
          </p:cNvPr>
          <p:cNvGrpSpPr/>
          <p:nvPr/>
        </p:nvGrpSpPr>
        <p:grpSpPr>
          <a:xfrm>
            <a:off x="7656607" y="4564866"/>
            <a:ext cx="8527003" cy="2253277"/>
            <a:chOff x="9437821" y="7871920"/>
            <a:chExt cx="7210458" cy="2103765"/>
          </a:xfrm>
        </p:grpSpPr>
        <p:sp>
          <p:nvSpPr>
            <p:cNvPr id="13" name="TextBox 13"/>
            <p:cNvSpPr txBox="1"/>
            <p:nvPr/>
          </p:nvSpPr>
          <p:spPr>
            <a:xfrm>
              <a:off x="10147646" y="8514127"/>
              <a:ext cx="3711631" cy="146155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Fixed Inventory</a:t>
              </a:r>
            </a:p>
            <a:p>
              <a:pPr algn="ctr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Fleet Utilisation</a:t>
              </a:r>
            </a:p>
            <a:p>
              <a:pPr algn="ctr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Pricing Differentiation</a:t>
              </a:r>
            </a:p>
            <a:p>
              <a:pPr algn="ctr">
                <a:lnSpc>
                  <a:spcPts val="3079"/>
                </a:lnSpc>
              </a:pPr>
              <a:r>
                <a:rPr lang="en-GB" sz="2400" spc="87" noProof="0">
                  <a:solidFill>
                    <a:srgbClr val="312E2D"/>
                  </a:solidFill>
                  <a:latin typeface="Didact Gothic"/>
                </a:rPr>
                <a:t>Corporate Discounts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9437821" y="7871920"/>
              <a:ext cx="7210458" cy="39062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301625" lvl="1" algn="l">
                <a:lnSpc>
                  <a:spcPts val="3163"/>
                </a:lnSpc>
              </a:pPr>
              <a:r>
                <a:rPr lang="en-GB" sz="3200" noProof="0">
                  <a:ea typeface="宋体"/>
                </a:rPr>
                <a:t>🚜</a:t>
              </a:r>
              <a:r>
                <a:rPr lang="en-GB" sz="2800" b="1" spc="111" noProof="0">
                  <a:solidFill>
                    <a:srgbClr val="0D0D0D"/>
                  </a:solidFill>
                  <a:latin typeface="Cardo Bold"/>
                  <a:ea typeface="Cardo Bold"/>
                  <a:cs typeface="Cardo Bold"/>
                  <a:sym typeface="Cardo Bold"/>
                </a:rPr>
                <a:t>Fleet &amp; Inventory Management</a:t>
              </a:r>
              <a:endParaRPr lang="en-GB" sz="2800" b="1" spc="111" noProof="0">
                <a:solidFill>
                  <a:srgbClr val="0D0D0D"/>
                </a:solidFill>
                <a:latin typeface="Cardo Bold"/>
                <a:ea typeface="Cardo Bold"/>
                <a:cs typeface="Cardo Bold"/>
              </a:endParaRP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5D76CA17-FDED-0656-B76D-7BCD3A868D6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808" t="45918" r="57962"/>
          <a:stretch/>
        </p:blipFill>
        <p:spPr>
          <a:xfrm>
            <a:off x="13854541" y="5223237"/>
            <a:ext cx="4431169" cy="50553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0CCE0C-F8B4-3E36-EC34-B381F40B2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000829E-5351-B17C-D1F6-9079D87E682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 l="-6682" t="-22076" r="-3615" b="-16654"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CE0A9D72-2254-CB76-EEA7-5DD9C1351282}"/>
              </a:ext>
            </a:extLst>
          </p:cNvPr>
          <p:cNvSpPr txBox="1"/>
          <p:nvPr/>
        </p:nvSpPr>
        <p:spPr>
          <a:xfrm>
            <a:off x="7512627" y="910936"/>
            <a:ext cx="9449592" cy="92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99"/>
              </a:lnSpc>
            </a:pPr>
            <a:r>
              <a:rPr lang="en-GB" sz="4800" spc="-174" noProof="0">
                <a:solidFill>
                  <a:srgbClr val="0D0D0D"/>
                </a:solidFill>
                <a:latin typeface="Cardo"/>
                <a:ea typeface="Cardo"/>
                <a:cs typeface="Cardo"/>
                <a:sym typeface="Cardo"/>
              </a:rPr>
              <a:t>Agenda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3766A5D-26EB-A51C-3671-9F2C05295B33}"/>
              </a:ext>
            </a:extLst>
          </p:cNvPr>
          <p:cNvSpPr txBox="1"/>
          <p:nvPr/>
        </p:nvSpPr>
        <p:spPr>
          <a:xfrm>
            <a:off x="4374572" y="2109816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 Why Revenue Management for </a:t>
            </a:r>
            <a:r>
              <a:rPr lang="en-GB" sz="4400" spc="-174" noProof="0" err="1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BuildMax</a:t>
            </a: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?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7ABF8A93-2A5F-62BE-C649-E3AD99E2EF23}"/>
              </a:ext>
            </a:extLst>
          </p:cNvPr>
          <p:cNvSpPr/>
          <p:nvPr/>
        </p:nvSpPr>
        <p:spPr>
          <a:xfrm>
            <a:off x="6501245" y="2048946"/>
            <a:ext cx="4057988" cy="121740"/>
          </a:xfrm>
          <a:custGeom>
            <a:avLst/>
            <a:gdLst/>
            <a:ahLst/>
            <a:cxnLst/>
            <a:rect l="l" t="t" r="r" b="b"/>
            <a:pathLst>
              <a:path w="4057988" h="121740">
                <a:moveTo>
                  <a:pt x="0" y="0"/>
                </a:moveTo>
                <a:lnTo>
                  <a:pt x="4057988" y="0"/>
                </a:lnTo>
                <a:lnTo>
                  <a:pt x="4057988" y="121740"/>
                </a:lnTo>
                <a:lnTo>
                  <a:pt x="0" y="12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noProof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247DC27-ACBB-4973-CA20-318C93CB917C}"/>
              </a:ext>
            </a:extLst>
          </p:cNvPr>
          <p:cNvSpPr txBox="1"/>
          <p:nvPr/>
        </p:nvSpPr>
        <p:spPr>
          <a:xfrm>
            <a:off x="4374572" y="3133173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2. Business Challenges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06FA5E3-4C5E-97AC-C461-7DB11CB64937}"/>
              </a:ext>
            </a:extLst>
          </p:cNvPr>
          <p:cNvSpPr txBox="1"/>
          <p:nvPr/>
        </p:nvSpPr>
        <p:spPr>
          <a:xfrm>
            <a:off x="4374572" y="4156530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latin typeface="Cardo"/>
                <a:ea typeface="Cardo"/>
                <a:cs typeface="Cardo"/>
              </a:rPr>
              <a:t>3.</a:t>
            </a: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 </a:t>
            </a: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Key Insights from Data Analysis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331810A-C73A-C970-4441-6F5E278A7F35}"/>
              </a:ext>
            </a:extLst>
          </p:cNvPr>
          <p:cNvSpPr txBox="1"/>
          <p:nvPr/>
        </p:nvSpPr>
        <p:spPr>
          <a:xfrm>
            <a:off x="4374572" y="5179887"/>
            <a:ext cx="10491354" cy="2039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4.</a:t>
            </a:r>
            <a:r>
              <a:rPr lang="en-GB" sz="4400" spc="-174" noProof="0">
                <a:solidFill>
                  <a:srgbClr val="0D0D0D"/>
                </a:solidFill>
                <a:latin typeface="Cardo"/>
                <a:ea typeface="Cardo"/>
                <a:cs typeface="Cardo"/>
              </a:rPr>
              <a:t> </a:t>
            </a: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Revenue Management Solution</a:t>
            </a:r>
            <a:endParaRPr lang="en-GB" sz="4400" spc="-174" noProof="0">
              <a:solidFill>
                <a:srgbClr val="0D0D0D"/>
              </a:solidFill>
              <a:latin typeface="Cardo"/>
              <a:ea typeface="Cardo"/>
              <a:cs typeface="Cardo"/>
            </a:endParaRPr>
          </a:p>
          <a:p>
            <a:pPr>
              <a:lnSpc>
                <a:spcPct val="150000"/>
              </a:lnSpc>
            </a:pPr>
            <a:endParaRPr lang="en-GB" sz="4400" spc="-174" noProof="0">
              <a:solidFill>
                <a:srgbClr val="0D0D0D"/>
              </a:solidFill>
              <a:latin typeface="Cardo"/>
              <a:ea typeface="Cardo"/>
              <a:cs typeface="Cardo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A298B-2A27-618A-50DE-EB2E0CF6B594}"/>
              </a:ext>
            </a:extLst>
          </p:cNvPr>
          <p:cNvSpPr txBox="1"/>
          <p:nvPr/>
        </p:nvSpPr>
        <p:spPr>
          <a:xfrm>
            <a:off x="4374572" y="619840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5. Business Impact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9B918D9-00BD-E441-D9A5-E11DD04455C8}"/>
              </a:ext>
            </a:extLst>
          </p:cNvPr>
          <p:cNvSpPr txBox="1"/>
          <p:nvPr/>
        </p:nvSpPr>
        <p:spPr>
          <a:xfrm>
            <a:off x="4374572" y="817432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7. Conclusion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4E3509E-E71D-AD49-AFF2-10C1EDC1B980}"/>
              </a:ext>
            </a:extLst>
          </p:cNvPr>
          <p:cNvSpPr txBox="1"/>
          <p:nvPr/>
        </p:nvSpPr>
        <p:spPr>
          <a:xfrm>
            <a:off x="4374572" y="7153827"/>
            <a:ext cx="10491354" cy="1023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spc="-174" noProof="0">
                <a:solidFill>
                  <a:schemeClr val="bg1">
                    <a:lumMod val="65000"/>
                  </a:schemeClr>
                </a:solidFill>
                <a:latin typeface="Cardo"/>
                <a:ea typeface="Cardo"/>
                <a:cs typeface="Cardo"/>
              </a:rPr>
              <a:t>6. Limitations and Improvements</a:t>
            </a:r>
            <a:endParaRPr lang="en-GB" sz="4400" spc="-174" noProof="0">
              <a:solidFill>
                <a:schemeClr val="bg1">
                  <a:lumMod val="65000"/>
                </a:schemeClr>
              </a:solidFill>
              <a:latin typeface="Cardo"/>
              <a:cs typeface="Cardo"/>
            </a:endParaRPr>
          </a:p>
        </p:txBody>
      </p:sp>
    </p:spTree>
    <p:extLst>
      <p:ext uri="{BB962C8B-B14F-4D97-AF65-F5344CB8AC3E}">
        <p14:creationId xmlns:p14="http://schemas.microsoft.com/office/powerpoint/2010/main" val="6095861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979752267ED843B30788B7A80502E7" ma:contentTypeVersion="4" ma:contentTypeDescription="Create a new document." ma:contentTypeScope="" ma:versionID="165e09d89033e95d969665a4c86d7278">
  <xsd:schema xmlns:xsd="http://www.w3.org/2001/XMLSchema" xmlns:xs="http://www.w3.org/2001/XMLSchema" xmlns:p="http://schemas.microsoft.com/office/2006/metadata/properties" xmlns:ns2="a0af0950-470a-4557-a506-541f953109e6" targetNamespace="http://schemas.microsoft.com/office/2006/metadata/properties" ma:root="true" ma:fieldsID="a87e529aae5ba38a83bb258245543f81" ns2:_="">
    <xsd:import namespace="a0af0950-470a-4557-a506-541f953109e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af0950-470a-4557-a506-541f953109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08742CB-D6E4-425B-8AE2-0E261B129437}">
  <ds:schemaRefs>
    <ds:schemaRef ds:uri="a0af0950-470a-4557-a506-541f953109e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1E09E16-1E7E-4E64-88DE-1D6856A72DBF}">
  <ds:schemaRefs>
    <ds:schemaRef ds:uri="a0af0950-470a-4557-a506-541f953109e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7BF18A9-6173-451F-888B-9FAEA030933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21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Grey Modern Organizational Structure Presentation</dc:title>
  <dc:creator>Eiu</dc:creator>
  <cp:revision>1</cp:revision>
  <dcterms:created xsi:type="dcterms:W3CDTF">2006-08-16T00:00:00Z</dcterms:created>
  <dcterms:modified xsi:type="dcterms:W3CDTF">2025-03-10T00:39:28Z</dcterms:modified>
  <dc:identifier>DAGhF4PPt48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0x01010099979752267ED843B30788B7A80502E7</vt:lpwstr>
  </property>
</Properties>
</file>

<file path=docProps/thumbnail.jpeg>
</file>